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391" r:id="rId6"/>
    <p:sldId id="270" r:id="rId7"/>
    <p:sldId id="398" r:id="rId8"/>
    <p:sldId id="268" r:id="rId9"/>
    <p:sldId id="257" r:id="rId10"/>
    <p:sldId id="259" r:id="rId11"/>
    <p:sldId id="261" r:id="rId12"/>
    <p:sldId id="262" r:id="rId13"/>
    <p:sldId id="267" r:id="rId14"/>
    <p:sldId id="265" r:id="rId15"/>
    <p:sldId id="393" r:id="rId16"/>
    <p:sldId id="394" r:id="rId17"/>
    <p:sldId id="374" r:id="rId18"/>
    <p:sldId id="375" r:id="rId19"/>
    <p:sldId id="383" r:id="rId20"/>
    <p:sldId id="401" r:id="rId21"/>
    <p:sldId id="406" r:id="rId22"/>
    <p:sldId id="402" r:id="rId23"/>
    <p:sldId id="403" r:id="rId24"/>
    <p:sldId id="404" r:id="rId25"/>
    <p:sldId id="376" r:id="rId26"/>
    <p:sldId id="377" r:id="rId27"/>
    <p:sldId id="379" r:id="rId28"/>
    <p:sldId id="378" r:id="rId29"/>
    <p:sldId id="380" r:id="rId30"/>
    <p:sldId id="381" r:id="rId31"/>
    <p:sldId id="382" r:id="rId32"/>
    <p:sldId id="399" r:id="rId33"/>
    <p:sldId id="400" r:id="rId34"/>
    <p:sldId id="397" r:id="rId35"/>
  </p:sldIdLst>
  <p:sldSz cx="18288000" cy="10287000"/>
  <p:notesSz cx="6858000" cy="9144000"/>
  <p:embeddedFontLst>
    <p:embeddedFont>
      <p:font typeface="Anonymous Pro" panose="020B0604020202020204" charset="0"/>
      <p:regular r:id="rId37"/>
    </p:embeddedFont>
    <p:embeddedFont>
      <p:font typeface="Anonymous Pro Bold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egs Segar" initials="SS" lastIdx="6" clrIdx="0">
    <p:extLst>
      <p:ext uri="{19B8F6BF-5375-455C-9EA6-DF929625EA0E}">
        <p15:presenceInfo xmlns:p15="http://schemas.microsoft.com/office/powerpoint/2012/main" userId="3581625315eac6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28" autoAdjust="0"/>
    <p:restoredTop sz="94249" autoAdjust="0"/>
  </p:normalViewPr>
  <p:slideViewPr>
    <p:cSldViewPr>
      <p:cViewPr varScale="1">
        <p:scale>
          <a:sx n="56" d="100"/>
          <a:sy n="56" d="100"/>
        </p:scale>
        <p:origin x="77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zekiel Vilakazi" userId="dcd521d1-64b9-4862-941b-8a2a37a3b8ca" providerId="ADAL" clId="{D2DAE98C-0A44-44BF-9A34-19D205924DF3}"/>
    <pc:docChg chg="modSld">
      <pc:chgData name="Ezekiel Vilakazi" userId="dcd521d1-64b9-4862-941b-8a2a37a3b8ca" providerId="ADAL" clId="{D2DAE98C-0A44-44BF-9A34-19D205924DF3}" dt="2023-05-05T15:23:06.764" v="3" actId="1076"/>
      <pc:docMkLst>
        <pc:docMk/>
      </pc:docMkLst>
      <pc:sldChg chg="modSp mod">
        <pc:chgData name="Ezekiel Vilakazi" userId="dcd521d1-64b9-4862-941b-8a2a37a3b8ca" providerId="ADAL" clId="{D2DAE98C-0A44-44BF-9A34-19D205924DF3}" dt="2023-05-05T15:23:06.764" v="3" actId="1076"/>
        <pc:sldMkLst>
          <pc:docMk/>
          <pc:sldMk cId="3529103842" sldId="400"/>
        </pc:sldMkLst>
        <pc:picChg chg="mod">
          <ac:chgData name="Ezekiel Vilakazi" userId="dcd521d1-64b9-4862-941b-8a2a37a3b8ca" providerId="ADAL" clId="{D2DAE98C-0A44-44BF-9A34-19D205924DF3}" dt="2023-05-05T15:23:06.764" v="3" actId="1076"/>
          <ac:picMkLst>
            <pc:docMk/>
            <pc:sldMk cId="3529103842" sldId="400"/>
            <ac:picMk id="162" creationId="{504086A0-6A41-4FD0-8299-7A940B755712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2T17:30:11.874" idx="5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2T17:30:11.874" idx="5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75E4A-1809-4A94-A7A3-C8C01F9D274E}" type="doc">
      <dgm:prSet loTypeId="urn:microsoft.com/office/officeart/2005/8/layout/gear1" loCatId="relationship" qsTypeId="urn:microsoft.com/office/officeart/2005/8/quickstyle/3d2" qsCatId="3D" csTypeId="urn:microsoft.com/office/officeart/2005/8/colors/accent1_2" csCatId="accent1" phldr="1"/>
      <dgm:spPr/>
    </dgm:pt>
    <dgm:pt modelId="{76C6B238-055E-4B9D-89E1-57BA04F9DBA7}">
      <dgm:prSet phldrT="[Text]"/>
      <dgm:spPr/>
      <dgm:t>
        <a:bodyPr/>
        <a:lstStyle/>
        <a:p>
          <a:r>
            <a:rPr lang="en-ZA" dirty="0"/>
            <a:t>x</a:t>
          </a:r>
        </a:p>
      </dgm:t>
    </dgm:pt>
    <dgm:pt modelId="{E804F8A4-C15E-4E5C-BC60-B583F3E9FDAA}" type="parTrans" cxnId="{E634A9E9-2B2E-4301-9D1F-25D71119592C}">
      <dgm:prSet/>
      <dgm:spPr/>
      <dgm:t>
        <a:bodyPr/>
        <a:lstStyle/>
        <a:p>
          <a:endParaRPr lang="en-ZA"/>
        </a:p>
      </dgm:t>
    </dgm:pt>
    <dgm:pt modelId="{D0432AB0-C3DB-48F0-8F59-357ED75C9DE7}" type="sibTrans" cxnId="{E634A9E9-2B2E-4301-9D1F-25D71119592C}">
      <dgm:prSet/>
      <dgm:spPr/>
      <dgm:t>
        <a:bodyPr/>
        <a:lstStyle/>
        <a:p>
          <a:endParaRPr lang="en-ZA"/>
        </a:p>
      </dgm:t>
    </dgm:pt>
    <dgm:pt modelId="{639FFB8C-05C7-4001-8AEF-254DB6490FB1}">
      <dgm:prSet phldrT="[Text]"/>
      <dgm:spPr/>
      <dgm:t>
        <a:bodyPr/>
        <a:lstStyle/>
        <a:p>
          <a:r>
            <a:rPr lang="en-ZA" dirty="0"/>
            <a:t>y</a:t>
          </a:r>
        </a:p>
      </dgm:t>
    </dgm:pt>
    <dgm:pt modelId="{D580B856-169D-4D78-8694-EFBC78CCAF37}" type="parTrans" cxnId="{AFCB1738-AFE5-4619-A047-8CDC14A6EE7A}">
      <dgm:prSet/>
      <dgm:spPr/>
      <dgm:t>
        <a:bodyPr/>
        <a:lstStyle/>
        <a:p>
          <a:endParaRPr lang="en-ZA"/>
        </a:p>
      </dgm:t>
    </dgm:pt>
    <dgm:pt modelId="{EFCB7CDF-CB2E-4EDC-9803-53AF41F8AD3A}" type="sibTrans" cxnId="{AFCB1738-AFE5-4619-A047-8CDC14A6EE7A}">
      <dgm:prSet/>
      <dgm:spPr/>
      <dgm:t>
        <a:bodyPr/>
        <a:lstStyle/>
        <a:p>
          <a:endParaRPr lang="en-ZA"/>
        </a:p>
      </dgm:t>
    </dgm:pt>
    <dgm:pt modelId="{F1C3DD27-F4E5-4D0A-8B3D-C78615FEE4B8}">
      <dgm:prSet phldrT="[Text]"/>
      <dgm:spPr/>
      <dgm:t>
        <a:bodyPr/>
        <a:lstStyle/>
        <a:p>
          <a:r>
            <a:rPr lang="en-ZA" dirty="0"/>
            <a:t>z</a:t>
          </a:r>
        </a:p>
      </dgm:t>
    </dgm:pt>
    <dgm:pt modelId="{225F16B5-7E10-443D-883C-950FB6F2B784}" type="parTrans" cxnId="{D2F72E7B-7384-4423-92A4-E459BA04CA65}">
      <dgm:prSet/>
      <dgm:spPr/>
      <dgm:t>
        <a:bodyPr/>
        <a:lstStyle/>
        <a:p>
          <a:endParaRPr lang="en-ZA"/>
        </a:p>
      </dgm:t>
    </dgm:pt>
    <dgm:pt modelId="{76ADBB58-A65B-403C-8EB8-571A98423C38}" type="sibTrans" cxnId="{D2F72E7B-7384-4423-92A4-E459BA04CA65}">
      <dgm:prSet/>
      <dgm:spPr/>
      <dgm:t>
        <a:bodyPr/>
        <a:lstStyle/>
        <a:p>
          <a:endParaRPr lang="en-ZA"/>
        </a:p>
      </dgm:t>
    </dgm:pt>
    <dgm:pt modelId="{565797D8-C6CF-4FAD-AE0C-EECA55320B58}" type="pres">
      <dgm:prSet presAssocID="{7C175E4A-1809-4A94-A7A3-C8C01F9D274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3FF5260-EAC5-4AC2-BC47-FBE654E377E5}" type="pres">
      <dgm:prSet presAssocID="{76C6B238-055E-4B9D-89E1-57BA04F9DBA7}" presName="gear1" presStyleLbl="node1" presStyleIdx="0" presStyleCnt="3">
        <dgm:presLayoutVars>
          <dgm:chMax val="1"/>
          <dgm:bulletEnabled val="1"/>
        </dgm:presLayoutVars>
      </dgm:prSet>
      <dgm:spPr/>
    </dgm:pt>
    <dgm:pt modelId="{71FB2B13-CE60-4275-8937-0658B267CF01}" type="pres">
      <dgm:prSet presAssocID="{76C6B238-055E-4B9D-89E1-57BA04F9DBA7}" presName="gear1srcNode" presStyleLbl="node1" presStyleIdx="0" presStyleCnt="3"/>
      <dgm:spPr/>
    </dgm:pt>
    <dgm:pt modelId="{3AED06D5-F9B1-4B31-9E5A-A866B6693B41}" type="pres">
      <dgm:prSet presAssocID="{76C6B238-055E-4B9D-89E1-57BA04F9DBA7}" presName="gear1dstNode" presStyleLbl="node1" presStyleIdx="0" presStyleCnt="3"/>
      <dgm:spPr/>
    </dgm:pt>
    <dgm:pt modelId="{18E0BA5B-BFD1-4909-BC6F-7F2762CDAF5B}" type="pres">
      <dgm:prSet presAssocID="{639FFB8C-05C7-4001-8AEF-254DB6490FB1}" presName="gear2" presStyleLbl="node1" presStyleIdx="1" presStyleCnt="3">
        <dgm:presLayoutVars>
          <dgm:chMax val="1"/>
          <dgm:bulletEnabled val="1"/>
        </dgm:presLayoutVars>
      </dgm:prSet>
      <dgm:spPr/>
    </dgm:pt>
    <dgm:pt modelId="{1E477D7E-6F97-44C6-99F2-53621D0A2DA4}" type="pres">
      <dgm:prSet presAssocID="{639FFB8C-05C7-4001-8AEF-254DB6490FB1}" presName="gear2srcNode" presStyleLbl="node1" presStyleIdx="1" presStyleCnt="3"/>
      <dgm:spPr/>
    </dgm:pt>
    <dgm:pt modelId="{132FFA3F-E706-41EC-AF70-44914C5909F6}" type="pres">
      <dgm:prSet presAssocID="{639FFB8C-05C7-4001-8AEF-254DB6490FB1}" presName="gear2dstNode" presStyleLbl="node1" presStyleIdx="1" presStyleCnt="3"/>
      <dgm:spPr/>
    </dgm:pt>
    <dgm:pt modelId="{22ADB684-05A6-4F80-A25D-5C39C40C8282}" type="pres">
      <dgm:prSet presAssocID="{F1C3DD27-F4E5-4D0A-8B3D-C78615FEE4B8}" presName="gear3" presStyleLbl="node1" presStyleIdx="2" presStyleCnt="3"/>
      <dgm:spPr/>
    </dgm:pt>
    <dgm:pt modelId="{205A606B-A671-458C-8868-EC8A1214BD27}" type="pres">
      <dgm:prSet presAssocID="{F1C3DD27-F4E5-4D0A-8B3D-C78615FEE4B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1A7D52C-D340-4A15-96DA-1FCF34AF3508}" type="pres">
      <dgm:prSet presAssocID="{F1C3DD27-F4E5-4D0A-8B3D-C78615FEE4B8}" presName="gear3srcNode" presStyleLbl="node1" presStyleIdx="2" presStyleCnt="3"/>
      <dgm:spPr/>
    </dgm:pt>
    <dgm:pt modelId="{FD88C595-9EF7-4ED8-97A2-DB3C85009B0E}" type="pres">
      <dgm:prSet presAssocID="{F1C3DD27-F4E5-4D0A-8B3D-C78615FEE4B8}" presName="gear3dstNode" presStyleLbl="node1" presStyleIdx="2" presStyleCnt="3"/>
      <dgm:spPr/>
    </dgm:pt>
    <dgm:pt modelId="{3C033B80-71FC-4B07-9F18-EDA3F25D7619}" type="pres">
      <dgm:prSet presAssocID="{D0432AB0-C3DB-48F0-8F59-357ED75C9DE7}" presName="connector1" presStyleLbl="sibTrans2D1" presStyleIdx="0" presStyleCnt="3"/>
      <dgm:spPr/>
    </dgm:pt>
    <dgm:pt modelId="{8038B0AE-E0E1-41AD-838F-6C96187919B7}" type="pres">
      <dgm:prSet presAssocID="{EFCB7CDF-CB2E-4EDC-9803-53AF41F8AD3A}" presName="connector2" presStyleLbl="sibTrans2D1" presStyleIdx="1" presStyleCnt="3"/>
      <dgm:spPr/>
    </dgm:pt>
    <dgm:pt modelId="{9BC87DA4-22B0-4A1B-82A2-DE48117AB810}" type="pres">
      <dgm:prSet presAssocID="{76ADBB58-A65B-403C-8EB8-571A98423C38}" presName="connector3" presStyleLbl="sibTrans2D1" presStyleIdx="2" presStyleCnt="3"/>
      <dgm:spPr/>
    </dgm:pt>
  </dgm:ptLst>
  <dgm:cxnLst>
    <dgm:cxn modelId="{255E4C08-9EF9-4859-92A5-2C75103BFC24}" type="presOf" srcId="{76C6B238-055E-4B9D-89E1-57BA04F9DBA7}" destId="{23FF5260-EAC5-4AC2-BC47-FBE654E377E5}" srcOrd="0" destOrd="0" presId="urn:microsoft.com/office/officeart/2005/8/layout/gear1"/>
    <dgm:cxn modelId="{AFCB1738-AFE5-4619-A047-8CDC14A6EE7A}" srcId="{7C175E4A-1809-4A94-A7A3-C8C01F9D274E}" destId="{639FFB8C-05C7-4001-8AEF-254DB6490FB1}" srcOrd="1" destOrd="0" parTransId="{D580B856-169D-4D78-8694-EFBC78CCAF37}" sibTransId="{EFCB7CDF-CB2E-4EDC-9803-53AF41F8AD3A}"/>
    <dgm:cxn modelId="{4A535B5D-97F2-4D50-A49B-91C0F82A1F47}" type="presOf" srcId="{7C175E4A-1809-4A94-A7A3-C8C01F9D274E}" destId="{565797D8-C6CF-4FAD-AE0C-EECA55320B58}" srcOrd="0" destOrd="0" presId="urn:microsoft.com/office/officeart/2005/8/layout/gear1"/>
    <dgm:cxn modelId="{635CDB68-ACD0-4E22-82F8-7FBC9F262DA7}" type="presOf" srcId="{639FFB8C-05C7-4001-8AEF-254DB6490FB1}" destId="{1E477D7E-6F97-44C6-99F2-53621D0A2DA4}" srcOrd="1" destOrd="0" presId="urn:microsoft.com/office/officeart/2005/8/layout/gear1"/>
    <dgm:cxn modelId="{5BED306C-5DA0-4F2C-B71F-9A3581D23DCC}" type="presOf" srcId="{76C6B238-055E-4B9D-89E1-57BA04F9DBA7}" destId="{3AED06D5-F9B1-4B31-9E5A-A866B6693B41}" srcOrd="2" destOrd="0" presId="urn:microsoft.com/office/officeart/2005/8/layout/gear1"/>
    <dgm:cxn modelId="{D2F72E7B-7384-4423-92A4-E459BA04CA65}" srcId="{7C175E4A-1809-4A94-A7A3-C8C01F9D274E}" destId="{F1C3DD27-F4E5-4D0A-8B3D-C78615FEE4B8}" srcOrd="2" destOrd="0" parTransId="{225F16B5-7E10-443D-883C-950FB6F2B784}" sibTransId="{76ADBB58-A65B-403C-8EB8-571A98423C38}"/>
    <dgm:cxn modelId="{6226637C-21FD-47D1-9CDC-F7FF0D4E6F83}" type="presOf" srcId="{D0432AB0-C3DB-48F0-8F59-357ED75C9DE7}" destId="{3C033B80-71FC-4B07-9F18-EDA3F25D7619}" srcOrd="0" destOrd="0" presId="urn:microsoft.com/office/officeart/2005/8/layout/gear1"/>
    <dgm:cxn modelId="{A281CB84-6A6D-443A-83B8-9CD3A7D6F043}" type="presOf" srcId="{F1C3DD27-F4E5-4D0A-8B3D-C78615FEE4B8}" destId="{FD88C595-9EF7-4ED8-97A2-DB3C85009B0E}" srcOrd="3" destOrd="0" presId="urn:microsoft.com/office/officeart/2005/8/layout/gear1"/>
    <dgm:cxn modelId="{046249A6-6D27-4FBA-89BE-9A85BB82C764}" type="presOf" srcId="{639FFB8C-05C7-4001-8AEF-254DB6490FB1}" destId="{132FFA3F-E706-41EC-AF70-44914C5909F6}" srcOrd="2" destOrd="0" presId="urn:microsoft.com/office/officeart/2005/8/layout/gear1"/>
    <dgm:cxn modelId="{333645A9-5F3A-4F6C-A8D8-3E3DC59B56D0}" type="presOf" srcId="{76ADBB58-A65B-403C-8EB8-571A98423C38}" destId="{9BC87DA4-22B0-4A1B-82A2-DE48117AB810}" srcOrd="0" destOrd="0" presId="urn:microsoft.com/office/officeart/2005/8/layout/gear1"/>
    <dgm:cxn modelId="{6FD3A2B0-6D48-400A-BA1C-7BD14983B0C2}" type="presOf" srcId="{F1C3DD27-F4E5-4D0A-8B3D-C78615FEE4B8}" destId="{22ADB684-05A6-4F80-A25D-5C39C40C8282}" srcOrd="0" destOrd="0" presId="urn:microsoft.com/office/officeart/2005/8/layout/gear1"/>
    <dgm:cxn modelId="{DDDB7BB3-C5AB-46C2-9390-D2632A583D42}" type="presOf" srcId="{EFCB7CDF-CB2E-4EDC-9803-53AF41F8AD3A}" destId="{8038B0AE-E0E1-41AD-838F-6C96187919B7}" srcOrd="0" destOrd="0" presId="urn:microsoft.com/office/officeart/2005/8/layout/gear1"/>
    <dgm:cxn modelId="{3906D1CB-2F15-428D-A297-3002B847A829}" type="presOf" srcId="{639FFB8C-05C7-4001-8AEF-254DB6490FB1}" destId="{18E0BA5B-BFD1-4909-BC6F-7F2762CDAF5B}" srcOrd="0" destOrd="0" presId="urn:microsoft.com/office/officeart/2005/8/layout/gear1"/>
    <dgm:cxn modelId="{818CA3DA-2FE7-463C-ACDD-E52E27B2C81D}" type="presOf" srcId="{76C6B238-055E-4B9D-89E1-57BA04F9DBA7}" destId="{71FB2B13-CE60-4275-8937-0658B267CF01}" srcOrd="1" destOrd="0" presId="urn:microsoft.com/office/officeart/2005/8/layout/gear1"/>
    <dgm:cxn modelId="{19FA17E0-C800-40D8-ABEF-3E467779ECF1}" type="presOf" srcId="{F1C3DD27-F4E5-4D0A-8B3D-C78615FEE4B8}" destId="{205A606B-A671-458C-8868-EC8A1214BD27}" srcOrd="1" destOrd="0" presId="urn:microsoft.com/office/officeart/2005/8/layout/gear1"/>
    <dgm:cxn modelId="{3AA691E7-2436-45D7-B58F-D4D853180F76}" type="presOf" srcId="{F1C3DD27-F4E5-4D0A-8B3D-C78615FEE4B8}" destId="{11A7D52C-D340-4A15-96DA-1FCF34AF3508}" srcOrd="2" destOrd="0" presId="urn:microsoft.com/office/officeart/2005/8/layout/gear1"/>
    <dgm:cxn modelId="{E634A9E9-2B2E-4301-9D1F-25D71119592C}" srcId="{7C175E4A-1809-4A94-A7A3-C8C01F9D274E}" destId="{76C6B238-055E-4B9D-89E1-57BA04F9DBA7}" srcOrd="0" destOrd="0" parTransId="{E804F8A4-C15E-4E5C-BC60-B583F3E9FDAA}" sibTransId="{D0432AB0-C3DB-48F0-8F59-357ED75C9DE7}"/>
    <dgm:cxn modelId="{B41826BA-1D32-4A04-88AC-5E58900F8086}" type="presParOf" srcId="{565797D8-C6CF-4FAD-AE0C-EECA55320B58}" destId="{23FF5260-EAC5-4AC2-BC47-FBE654E377E5}" srcOrd="0" destOrd="0" presId="urn:microsoft.com/office/officeart/2005/8/layout/gear1"/>
    <dgm:cxn modelId="{80EAFADA-F9F7-43C2-8399-2496435A96DB}" type="presParOf" srcId="{565797D8-C6CF-4FAD-AE0C-EECA55320B58}" destId="{71FB2B13-CE60-4275-8937-0658B267CF01}" srcOrd="1" destOrd="0" presId="urn:microsoft.com/office/officeart/2005/8/layout/gear1"/>
    <dgm:cxn modelId="{1D7577ED-8E77-40F1-9400-33ECF9587EFA}" type="presParOf" srcId="{565797D8-C6CF-4FAD-AE0C-EECA55320B58}" destId="{3AED06D5-F9B1-4B31-9E5A-A866B6693B41}" srcOrd="2" destOrd="0" presId="urn:microsoft.com/office/officeart/2005/8/layout/gear1"/>
    <dgm:cxn modelId="{5D1FB91E-C83F-4A5F-9513-DA34ADB582FE}" type="presParOf" srcId="{565797D8-C6CF-4FAD-AE0C-EECA55320B58}" destId="{18E0BA5B-BFD1-4909-BC6F-7F2762CDAF5B}" srcOrd="3" destOrd="0" presId="urn:microsoft.com/office/officeart/2005/8/layout/gear1"/>
    <dgm:cxn modelId="{C286E2E6-06A6-451E-921B-05CF050C5C80}" type="presParOf" srcId="{565797D8-C6CF-4FAD-AE0C-EECA55320B58}" destId="{1E477D7E-6F97-44C6-99F2-53621D0A2DA4}" srcOrd="4" destOrd="0" presId="urn:microsoft.com/office/officeart/2005/8/layout/gear1"/>
    <dgm:cxn modelId="{F0B1495B-332E-4C24-BB80-84EDB7D38FA8}" type="presParOf" srcId="{565797D8-C6CF-4FAD-AE0C-EECA55320B58}" destId="{132FFA3F-E706-41EC-AF70-44914C5909F6}" srcOrd="5" destOrd="0" presId="urn:microsoft.com/office/officeart/2005/8/layout/gear1"/>
    <dgm:cxn modelId="{FBE855F3-024C-4D54-B432-E7F020E8CFCC}" type="presParOf" srcId="{565797D8-C6CF-4FAD-AE0C-EECA55320B58}" destId="{22ADB684-05A6-4F80-A25D-5C39C40C8282}" srcOrd="6" destOrd="0" presId="urn:microsoft.com/office/officeart/2005/8/layout/gear1"/>
    <dgm:cxn modelId="{D55FEEAE-8ED2-4290-A95C-9DED29F0E2FE}" type="presParOf" srcId="{565797D8-C6CF-4FAD-AE0C-EECA55320B58}" destId="{205A606B-A671-458C-8868-EC8A1214BD27}" srcOrd="7" destOrd="0" presId="urn:microsoft.com/office/officeart/2005/8/layout/gear1"/>
    <dgm:cxn modelId="{B793F6A8-61E5-49F0-8531-B2136BC73848}" type="presParOf" srcId="{565797D8-C6CF-4FAD-AE0C-EECA55320B58}" destId="{11A7D52C-D340-4A15-96DA-1FCF34AF3508}" srcOrd="8" destOrd="0" presId="urn:microsoft.com/office/officeart/2005/8/layout/gear1"/>
    <dgm:cxn modelId="{174022BD-0D58-4DB6-AE52-FAE6BC7C765D}" type="presParOf" srcId="{565797D8-C6CF-4FAD-AE0C-EECA55320B58}" destId="{FD88C595-9EF7-4ED8-97A2-DB3C85009B0E}" srcOrd="9" destOrd="0" presId="urn:microsoft.com/office/officeart/2005/8/layout/gear1"/>
    <dgm:cxn modelId="{9D08537A-917F-47EB-9A01-231D8EABD49C}" type="presParOf" srcId="{565797D8-C6CF-4FAD-AE0C-EECA55320B58}" destId="{3C033B80-71FC-4B07-9F18-EDA3F25D7619}" srcOrd="10" destOrd="0" presId="urn:microsoft.com/office/officeart/2005/8/layout/gear1"/>
    <dgm:cxn modelId="{E8A1ACD4-573B-4F03-B795-F798F77DBD28}" type="presParOf" srcId="{565797D8-C6CF-4FAD-AE0C-EECA55320B58}" destId="{8038B0AE-E0E1-41AD-838F-6C96187919B7}" srcOrd="11" destOrd="0" presId="urn:microsoft.com/office/officeart/2005/8/layout/gear1"/>
    <dgm:cxn modelId="{E6746184-67DE-4DF0-B63C-09BC6CBBCCEF}" type="presParOf" srcId="{565797D8-C6CF-4FAD-AE0C-EECA55320B58}" destId="{9BC87DA4-22B0-4A1B-82A2-DE48117AB81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F5260-EAC5-4AC2-BC47-FBE654E377E5}">
      <dsp:nvSpPr>
        <dsp:cNvPr id="0" name=""/>
        <dsp:cNvSpPr/>
      </dsp:nvSpPr>
      <dsp:spPr>
        <a:xfrm>
          <a:off x="850594" y="1221884"/>
          <a:ext cx="1039615" cy="1039615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kern="1200" dirty="0"/>
            <a:t>x</a:t>
          </a:r>
        </a:p>
      </dsp:txBody>
      <dsp:txXfrm>
        <a:off x="1059603" y="1465409"/>
        <a:ext cx="621597" cy="534383"/>
      </dsp:txXfrm>
    </dsp:sp>
    <dsp:sp modelId="{18E0BA5B-BFD1-4909-BC6F-7F2762CDAF5B}">
      <dsp:nvSpPr>
        <dsp:cNvPr id="0" name=""/>
        <dsp:cNvSpPr/>
      </dsp:nvSpPr>
      <dsp:spPr>
        <a:xfrm>
          <a:off x="245727" y="976157"/>
          <a:ext cx="756084" cy="756084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kern="1200" dirty="0"/>
            <a:t>y</a:t>
          </a:r>
        </a:p>
      </dsp:txBody>
      <dsp:txXfrm>
        <a:off x="436073" y="1167654"/>
        <a:ext cx="375392" cy="373090"/>
      </dsp:txXfrm>
    </dsp:sp>
    <dsp:sp modelId="{22ADB684-05A6-4F80-A25D-5C39C40C8282}">
      <dsp:nvSpPr>
        <dsp:cNvPr id="0" name=""/>
        <dsp:cNvSpPr/>
      </dsp:nvSpPr>
      <dsp:spPr>
        <a:xfrm rot="20700000">
          <a:off x="669211" y="454536"/>
          <a:ext cx="740808" cy="740808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kern="1200" dirty="0"/>
            <a:t>z</a:t>
          </a:r>
        </a:p>
      </dsp:txBody>
      <dsp:txXfrm rot="-20700000">
        <a:off x="831692" y="617017"/>
        <a:ext cx="415846" cy="415846"/>
      </dsp:txXfrm>
    </dsp:sp>
    <dsp:sp modelId="{3C033B80-71FC-4B07-9F18-EDA3F25D7619}">
      <dsp:nvSpPr>
        <dsp:cNvPr id="0" name=""/>
        <dsp:cNvSpPr/>
      </dsp:nvSpPr>
      <dsp:spPr>
        <a:xfrm>
          <a:off x="747723" y="1077581"/>
          <a:ext cx="1330707" cy="1330707"/>
        </a:xfrm>
        <a:prstGeom prst="circularArrow">
          <a:avLst>
            <a:gd name="adj1" fmla="val 4687"/>
            <a:gd name="adj2" fmla="val 299029"/>
            <a:gd name="adj3" fmla="val 2412055"/>
            <a:gd name="adj4" fmla="val 1610725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38B0AE-E0E1-41AD-838F-6C96187919B7}">
      <dsp:nvSpPr>
        <dsp:cNvPr id="0" name=""/>
        <dsp:cNvSpPr/>
      </dsp:nvSpPr>
      <dsp:spPr>
        <a:xfrm>
          <a:off x="111826" y="818753"/>
          <a:ext cx="966842" cy="96684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C87DA4-22B0-4A1B-82A2-DE48117AB810}">
      <dsp:nvSpPr>
        <dsp:cNvPr id="0" name=""/>
        <dsp:cNvSpPr/>
      </dsp:nvSpPr>
      <dsp:spPr>
        <a:xfrm>
          <a:off x="497854" y="302160"/>
          <a:ext cx="1042450" cy="104245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4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7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3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6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8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85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7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7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285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7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809"/>
              </a:lnSpc>
            </a:pPr>
            <a:r>
              <a:rPr lang="en-US" sz="1200" b="1" spc="185" dirty="0">
                <a:solidFill>
                  <a:srgbClr val="FF0000"/>
                </a:solidFill>
                <a:latin typeface="Anonymous Pro Bold"/>
              </a:rPr>
              <a:t>Determine what is understood by digital transformation in the room?</a:t>
            </a:r>
          </a:p>
          <a:p>
            <a:pPr>
              <a:lnSpc>
                <a:spcPts val="4809"/>
              </a:lnSpc>
            </a:pPr>
            <a:endParaRPr lang="en-US" sz="1200" b="1" spc="185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endParaRPr lang="en-US" sz="1200" spc="185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r>
              <a:rPr lang="en-US" sz="1200" spc="185" dirty="0">
                <a:solidFill>
                  <a:srgbClr val="2D1674"/>
                </a:solidFill>
                <a:latin typeface="Anonymous Pro Bold"/>
              </a:rPr>
              <a:t>BUSINESS INTELLIGENCE PLATFORM? </a:t>
            </a:r>
          </a:p>
          <a:p>
            <a:pPr>
              <a:lnSpc>
                <a:spcPts val="4809"/>
              </a:lnSpc>
            </a:pPr>
            <a:endParaRPr lang="en-US" sz="1200" spc="185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r>
              <a:rPr lang="en-US" sz="1200" spc="184" dirty="0">
                <a:solidFill>
                  <a:srgbClr val="2D1674"/>
                </a:solidFill>
                <a:latin typeface="Anonymous Pro Bold"/>
              </a:rPr>
              <a:t>EFFECTIVE DELIVERY OF SERVICE &amp; SUPPORT?</a:t>
            </a:r>
          </a:p>
          <a:p>
            <a:pPr>
              <a:lnSpc>
                <a:spcPts val="4809"/>
              </a:lnSpc>
            </a:pPr>
            <a:endParaRPr lang="en-US" sz="1200" spc="184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r>
              <a:rPr lang="en-US" sz="1200" spc="184" dirty="0">
                <a:solidFill>
                  <a:srgbClr val="2D1674"/>
                </a:solidFill>
                <a:latin typeface="Anonymous Pro Bold"/>
              </a:rPr>
              <a:t>OMNI-CHANNEL DISTRIBUTION?</a:t>
            </a:r>
          </a:p>
          <a:p>
            <a:pPr>
              <a:lnSpc>
                <a:spcPts val="4809"/>
              </a:lnSpc>
            </a:pPr>
            <a:endParaRPr lang="en-US" sz="1200" spc="184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r>
              <a:rPr lang="en-US" sz="1200" spc="184" dirty="0">
                <a:solidFill>
                  <a:srgbClr val="2D1674"/>
                </a:solidFill>
                <a:latin typeface="Anonymous Pro Bold"/>
              </a:rPr>
              <a:t>CHANGE MANAGEMENT?</a:t>
            </a:r>
          </a:p>
          <a:p>
            <a:pPr>
              <a:lnSpc>
                <a:spcPts val="4809"/>
              </a:lnSpc>
            </a:pPr>
            <a:endParaRPr lang="en-US" sz="1200" spc="184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r>
              <a:rPr lang="en-US" sz="1200" spc="184" dirty="0">
                <a:solidFill>
                  <a:srgbClr val="2D1674"/>
                </a:solidFill>
                <a:latin typeface="Anonymous Pro Bold"/>
              </a:rPr>
              <a:t>LOWER COSTS OF EXECUTION?</a:t>
            </a:r>
          </a:p>
          <a:p>
            <a:pPr>
              <a:lnSpc>
                <a:spcPts val="4809"/>
              </a:lnSpc>
            </a:pPr>
            <a:endParaRPr lang="en-US" sz="1200" spc="184" dirty="0">
              <a:solidFill>
                <a:srgbClr val="2D1674"/>
              </a:solidFill>
              <a:latin typeface="Anonymous Pro Bold"/>
            </a:endParaRPr>
          </a:p>
          <a:p>
            <a:pPr>
              <a:lnSpc>
                <a:spcPts val="4809"/>
              </a:lnSpc>
            </a:pPr>
            <a:r>
              <a:rPr lang="en-US" sz="1200" spc="184" dirty="0">
                <a:solidFill>
                  <a:srgbClr val="2D1674"/>
                </a:solidFill>
                <a:latin typeface="Anonymous Pro Bold"/>
              </a:rPr>
              <a:t>OUR POST COVID WORLD</a:t>
            </a:r>
          </a:p>
          <a:p>
            <a:pPr>
              <a:lnSpc>
                <a:spcPts val="4810"/>
              </a:lnSpc>
            </a:pPr>
            <a:r>
              <a:rPr lang="en-US" sz="1200" spc="184" dirty="0">
                <a:solidFill>
                  <a:srgbClr val="2D1674"/>
                </a:solidFill>
                <a:latin typeface="Anonymous Pro Bold"/>
              </a:rPr>
              <a:t>CYBER SECURITY?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21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19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88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237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Our Solutions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.jpg"/><Relationship Id="rId21" Type="http://schemas.openxmlformats.org/officeDocument/2006/relationships/image" Target="../media/image50.png"/><Relationship Id="rId42" Type="http://schemas.openxmlformats.org/officeDocument/2006/relationships/image" Target="../media/image71.jpeg"/><Relationship Id="rId47" Type="http://schemas.openxmlformats.org/officeDocument/2006/relationships/image" Target="../media/image76.png"/><Relationship Id="rId63" Type="http://schemas.openxmlformats.org/officeDocument/2006/relationships/image" Target="../media/image92.png"/><Relationship Id="rId68" Type="http://schemas.openxmlformats.org/officeDocument/2006/relationships/image" Target="../media/image97.png"/><Relationship Id="rId84" Type="http://schemas.openxmlformats.org/officeDocument/2006/relationships/image" Target="../media/image113.png"/><Relationship Id="rId89" Type="http://schemas.openxmlformats.org/officeDocument/2006/relationships/image" Target="../media/image118.jpeg"/><Relationship Id="rId16" Type="http://schemas.openxmlformats.org/officeDocument/2006/relationships/image" Target="../media/image45.png"/><Relationship Id="rId11" Type="http://schemas.openxmlformats.org/officeDocument/2006/relationships/image" Target="../media/image40.png"/><Relationship Id="rId32" Type="http://schemas.openxmlformats.org/officeDocument/2006/relationships/image" Target="../media/image61.jpg"/><Relationship Id="rId37" Type="http://schemas.openxmlformats.org/officeDocument/2006/relationships/image" Target="../media/image66.png"/><Relationship Id="rId53" Type="http://schemas.openxmlformats.org/officeDocument/2006/relationships/image" Target="../media/image82.png"/><Relationship Id="rId58" Type="http://schemas.openxmlformats.org/officeDocument/2006/relationships/image" Target="../media/image87.png"/><Relationship Id="rId74" Type="http://schemas.openxmlformats.org/officeDocument/2006/relationships/image" Target="../media/image103.png"/><Relationship Id="rId79" Type="http://schemas.openxmlformats.org/officeDocument/2006/relationships/image" Target="../media/image108.png"/><Relationship Id="rId5" Type="http://schemas.openxmlformats.org/officeDocument/2006/relationships/image" Target="../media/image34.png"/><Relationship Id="rId90" Type="http://schemas.openxmlformats.org/officeDocument/2006/relationships/image" Target="../media/image119.png"/><Relationship Id="rId14" Type="http://schemas.openxmlformats.org/officeDocument/2006/relationships/image" Target="../media/image43.png"/><Relationship Id="rId22" Type="http://schemas.openxmlformats.org/officeDocument/2006/relationships/image" Target="../media/image51.jpg"/><Relationship Id="rId27" Type="http://schemas.openxmlformats.org/officeDocument/2006/relationships/image" Target="../media/image56.jpg"/><Relationship Id="rId30" Type="http://schemas.openxmlformats.org/officeDocument/2006/relationships/image" Target="../media/image59.jp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48" Type="http://schemas.openxmlformats.org/officeDocument/2006/relationships/image" Target="../media/image77.png"/><Relationship Id="rId56" Type="http://schemas.openxmlformats.org/officeDocument/2006/relationships/image" Target="../media/image85.png"/><Relationship Id="rId64" Type="http://schemas.openxmlformats.org/officeDocument/2006/relationships/image" Target="../media/image93.png"/><Relationship Id="rId69" Type="http://schemas.openxmlformats.org/officeDocument/2006/relationships/image" Target="../media/image98.png"/><Relationship Id="rId77" Type="http://schemas.openxmlformats.org/officeDocument/2006/relationships/image" Target="../media/image106.png"/><Relationship Id="rId8" Type="http://schemas.openxmlformats.org/officeDocument/2006/relationships/image" Target="../media/image37.png"/><Relationship Id="rId51" Type="http://schemas.openxmlformats.org/officeDocument/2006/relationships/image" Target="../media/image80.png"/><Relationship Id="rId72" Type="http://schemas.openxmlformats.org/officeDocument/2006/relationships/image" Target="../media/image101.png"/><Relationship Id="rId80" Type="http://schemas.openxmlformats.org/officeDocument/2006/relationships/image" Target="../media/image109.png"/><Relationship Id="rId85" Type="http://schemas.openxmlformats.org/officeDocument/2006/relationships/image" Target="../media/image114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jp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46" Type="http://schemas.openxmlformats.org/officeDocument/2006/relationships/image" Target="../media/image75.png"/><Relationship Id="rId59" Type="http://schemas.openxmlformats.org/officeDocument/2006/relationships/image" Target="../media/image88.png"/><Relationship Id="rId67" Type="http://schemas.openxmlformats.org/officeDocument/2006/relationships/image" Target="../media/image96.png"/><Relationship Id="rId20" Type="http://schemas.openxmlformats.org/officeDocument/2006/relationships/image" Target="../media/image49.png"/><Relationship Id="rId41" Type="http://schemas.openxmlformats.org/officeDocument/2006/relationships/image" Target="../media/image70.png"/><Relationship Id="rId54" Type="http://schemas.openxmlformats.org/officeDocument/2006/relationships/image" Target="../media/image83.png"/><Relationship Id="rId62" Type="http://schemas.openxmlformats.org/officeDocument/2006/relationships/image" Target="../media/image91.png"/><Relationship Id="rId70" Type="http://schemas.openxmlformats.org/officeDocument/2006/relationships/image" Target="../media/image99.png"/><Relationship Id="rId75" Type="http://schemas.openxmlformats.org/officeDocument/2006/relationships/image" Target="../media/image104.png"/><Relationship Id="rId83" Type="http://schemas.openxmlformats.org/officeDocument/2006/relationships/image" Target="../media/image112.png"/><Relationship Id="rId88" Type="http://schemas.openxmlformats.org/officeDocument/2006/relationships/image" Target="../media/image117.jpeg"/><Relationship Id="rId91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2.jpg"/><Relationship Id="rId28" Type="http://schemas.openxmlformats.org/officeDocument/2006/relationships/image" Target="../media/image57.jpg"/><Relationship Id="rId36" Type="http://schemas.openxmlformats.org/officeDocument/2006/relationships/image" Target="../media/image65.png"/><Relationship Id="rId49" Type="http://schemas.openxmlformats.org/officeDocument/2006/relationships/image" Target="../media/image78.jpeg"/><Relationship Id="rId57" Type="http://schemas.openxmlformats.org/officeDocument/2006/relationships/image" Target="../media/image86.png"/><Relationship Id="rId10" Type="http://schemas.openxmlformats.org/officeDocument/2006/relationships/image" Target="../media/image39.png"/><Relationship Id="rId31" Type="http://schemas.openxmlformats.org/officeDocument/2006/relationships/image" Target="../media/image60.jpg"/><Relationship Id="rId44" Type="http://schemas.openxmlformats.org/officeDocument/2006/relationships/image" Target="../media/image73.png"/><Relationship Id="rId52" Type="http://schemas.openxmlformats.org/officeDocument/2006/relationships/image" Target="../media/image81.png"/><Relationship Id="rId60" Type="http://schemas.openxmlformats.org/officeDocument/2006/relationships/image" Target="../media/image89.png"/><Relationship Id="rId65" Type="http://schemas.openxmlformats.org/officeDocument/2006/relationships/image" Target="../media/image94.png"/><Relationship Id="rId73" Type="http://schemas.openxmlformats.org/officeDocument/2006/relationships/image" Target="../media/image102.png"/><Relationship Id="rId78" Type="http://schemas.openxmlformats.org/officeDocument/2006/relationships/image" Target="../media/image107.jpeg"/><Relationship Id="rId81" Type="http://schemas.openxmlformats.org/officeDocument/2006/relationships/image" Target="../media/image110.png"/><Relationship Id="rId86" Type="http://schemas.openxmlformats.org/officeDocument/2006/relationships/image" Target="../media/image115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9" Type="http://schemas.openxmlformats.org/officeDocument/2006/relationships/image" Target="../media/image68.jpeg"/><Relationship Id="rId34" Type="http://schemas.openxmlformats.org/officeDocument/2006/relationships/image" Target="../media/image63.jpeg"/><Relationship Id="rId50" Type="http://schemas.openxmlformats.org/officeDocument/2006/relationships/image" Target="../media/image79.jpeg"/><Relationship Id="rId55" Type="http://schemas.openxmlformats.org/officeDocument/2006/relationships/image" Target="../media/image84.jpeg"/><Relationship Id="rId76" Type="http://schemas.openxmlformats.org/officeDocument/2006/relationships/image" Target="../media/image105.png"/><Relationship Id="rId7" Type="http://schemas.openxmlformats.org/officeDocument/2006/relationships/image" Target="../media/image36.png"/><Relationship Id="rId71" Type="http://schemas.openxmlformats.org/officeDocument/2006/relationships/image" Target="../media/image100.png"/><Relationship Id="rId92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58.jpg"/><Relationship Id="rId24" Type="http://schemas.openxmlformats.org/officeDocument/2006/relationships/image" Target="../media/image53.jpg"/><Relationship Id="rId40" Type="http://schemas.openxmlformats.org/officeDocument/2006/relationships/image" Target="../media/image69.png"/><Relationship Id="rId45" Type="http://schemas.openxmlformats.org/officeDocument/2006/relationships/image" Target="../media/image74.png"/><Relationship Id="rId66" Type="http://schemas.openxmlformats.org/officeDocument/2006/relationships/image" Target="../media/image95.png"/><Relationship Id="rId87" Type="http://schemas.openxmlformats.org/officeDocument/2006/relationships/image" Target="../media/image116.png"/><Relationship Id="rId61" Type="http://schemas.openxmlformats.org/officeDocument/2006/relationships/image" Target="../media/image90.png"/><Relationship Id="rId82" Type="http://schemas.openxmlformats.org/officeDocument/2006/relationships/image" Target="../media/image111.jpeg"/><Relationship Id="rId1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3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48.png"/><Relationship Id="rId10" Type="http://schemas.openxmlformats.org/officeDocument/2006/relationships/image" Target="../media/image149.png"/><Relationship Id="rId4" Type="http://schemas.openxmlformats.org/officeDocument/2006/relationships/diagramData" Target="../diagrams/data1.xml"/><Relationship Id="rId9" Type="http://schemas.openxmlformats.org/officeDocument/2006/relationships/image" Target="../media/image148.jpe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2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comments" Target="../comments/comment2.xml"/><Relationship Id="rId4" Type="http://schemas.openxmlformats.org/officeDocument/2006/relationships/image" Target="../media/image44.png"/><Relationship Id="rId9" Type="http://schemas.openxmlformats.org/officeDocument/2006/relationships/image" Target="../media/image1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533" b="55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44736"/>
            <a:ext cx="8675492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spc="165" dirty="0">
                <a:solidFill>
                  <a:srgbClr val="FBF1EF"/>
                </a:solidFill>
                <a:latin typeface="Anonymous Pro"/>
              </a:rPr>
              <a:t>Transformative Digital Solutions.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6225" y="766014"/>
            <a:ext cx="1565901" cy="1182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4161" y="869278"/>
            <a:ext cx="7115139" cy="7519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702489">
            <a:off x="7813624" y="5165467"/>
            <a:ext cx="1565901" cy="11822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8142" y="1210968"/>
            <a:ext cx="3813787" cy="8656932"/>
          </a:xfrm>
          <a:prstGeom prst="rect">
            <a:avLst/>
          </a:prstGeom>
          <a:solidFill>
            <a:srgbClr val="00B0F0"/>
          </a:solidFill>
        </p:spPr>
      </p:sp>
      <p:sp>
        <p:nvSpPr>
          <p:cNvPr id="3" name="AutoShape 3"/>
          <p:cNvSpPr/>
          <p:nvPr/>
        </p:nvSpPr>
        <p:spPr>
          <a:xfrm>
            <a:off x="13854577" y="216398"/>
            <a:ext cx="4233462" cy="9888069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4" name="AutoShape 4"/>
          <p:cNvSpPr/>
          <p:nvPr/>
        </p:nvSpPr>
        <p:spPr>
          <a:xfrm>
            <a:off x="9298187" y="1082652"/>
            <a:ext cx="4233462" cy="9046253"/>
          </a:xfrm>
          <a:prstGeom prst="rect">
            <a:avLst/>
          </a:prstGeom>
          <a:solidFill>
            <a:srgbClr val="00B0F0"/>
          </a:solidFill>
        </p:spPr>
      </p:sp>
      <p:sp>
        <p:nvSpPr>
          <p:cNvPr id="5" name="AutoShape 5"/>
          <p:cNvSpPr/>
          <p:nvPr/>
        </p:nvSpPr>
        <p:spPr>
          <a:xfrm>
            <a:off x="4678607" y="249467"/>
            <a:ext cx="4200391" cy="9912789"/>
          </a:xfrm>
          <a:prstGeom prst="rect">
            <a:avLst/>
          </a:prstGeom>
          <a:solidFill>
            <a:srgbClr val="0070C0"/>
          </a:solidFill>
        </p:spPr>
      </p:sp>
      <p:grpSp>
        <p:nvGrpSpPr>
          <p:cNvPr id="6" name="Group 6"/>
          <p:cNvGrpSpPr/>
          <p:nvPr/>
        </p:nvGrpSpPr>
        <p:grpSpPr>
          <a:xfrm>
            <a:off x="460590" y="1204637"/>
            <a:ext cx="3798828" cy="9074472"/>
            <a:chOff x="-757481" y="759035"/>
            <a:chExt cx="5065105" cy="11160173"/>
          </a:xfrm>
        </p:grpSpPr>
        <p:sp>
          <p:nvSpPr>
            <p:cNvPr id="7" name="TextBox 7"/>
            <p:cNvSpPr txBox="1"/>
            <p:nvPr/>
          </p:nvSpPr>
          <p:spPr>
            <a:xfrm>
              <a:off x="-357926" y="759035"/>
              <a:ext cx="4292988" cy="2004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b="1" spc="272" dirty="0">
                  <a:latin typeface="Anonymous Pro"/>
                </a:rPr>
                <a:t>MANAGED SOLUTIONS &amp; SERVICES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757481" y="2763912"/>
              <a:ext cx="5065105" cy="91552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Managed Public Cloud Services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Managed Network &amp; Security Services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Unified Communication </a:t>
              </a: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and Collaboration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Managed Analytics </a:t>
              </a: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and Performance Monitoring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 err="1">
                  <a:solidFill>
                    <a:srgbClr val="FBF1EF"/>
                  </a:solidFill>
                  <a:latin typeface="Anonymous Pro"/>
                </a:rPr>
                <a:t>CyberSecurity</a:t>
              </a: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24148" y="1113202"/>
            <a:ext cx="4147515" cy="9555192"/>
            <a:chOff x="-49191" y="997352"/>
            <a:chExt cx="5697698" cy="12740254"/>
          </a:xfrm>
        </p:grpSpPr>
        <p:sp>
          <p:nvSpPr>
            <p:cNvPr id="10" name="TextBox 10"/>
            <p:cNvSpPr txBox="1"/>
            <p:nvPr/>
          </p:nvSpPr>
          <p:spPr>
            <a:xfrm>
              <a:off x="435155" y="997352"/>
              <a:ext cx="5085048" cy="1473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b="1" spc="272" dirty="0">
                  <a:latin typeface="Anonymous Pro"/>
                </a:rPr>
                <a:t>PROFESSIONAL SERVICES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9191" y="2470764"/>
              <a:ext cx="5697698" cy="112668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Service Delivery and Service Management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ICT Advisory &amp; Technology Consulting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Project Management and Training Academy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Supply Chain Advisory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Technical Delivery and Systems Integration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Enterprise and Solutions Architecture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53177" y="282740"/>
            <a:ext cx="3872360" cy="10173468"/>
            <a:chOff x="-844297" y="-2493390"/>
            <a:chExt cx="5163148" cy="11927053"/>
          </a:xfrm>
        </p:grpSpPr>
        <p:sp>
          <p:nvSpPr>
            <p:cNvPr id="13" name="TextBox 13"/>
            <p:cNvSpPr txBox="1"/>
            <p:nvPr/>
          </p:nvSpPr>
          <p:spPr>
            <a:xfrm>
              <a:off x="-399064" y="-2493390"/>
              <a:ext cx="4398937" cy="1249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b="1" spc="272" dirty="0">
                  <a:latin typeface="Anonymous Pro"/>
                </a:rPr>
                <a:t>DIGITAL TRANSFORMATION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844297" y="-1052813"/>
              <a:ext cx="5163148" cy="10486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Public Cloud (PaaS, SaaS and IaaS)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AI / ML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Blockchain / Tax Technology (GST/VAT)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Intelligent RPA (</a:t>
              </a:r>
              <a:r>
                <a:rPr lang="en-US" sz="2400" spc="26" dirty="0" err="1">
                  <a:solidFill>
                    <a:srgbClr val="FBF1EF"/>
                  </a:solidFill>
                  <a:latin typeface="Anonymous Pro"/>
                </a:rPr>
                <a:t>iRPA</a:t>
              </a: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) and Chatbots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AR and VR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Internet of Things (IoT)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Big Data Analytics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076799" y="158095"/>
            <a:ext cx="3864527" cy="11287417"/>
            <a:chOff x="-259009" y="-2768029"/>
            <a:chExt cx="5152703" cy="16329979"/>
          </a:xfrm>
        </p:grpSpPr>
        <p:sp>
          <p:nvSpPr>
            <p:cNvPr id="16" name="TextBox 16"/>
            <p:cNvSpPr txBox="1"/>
            <p:nvPr/>
          </p:nvSpPr>
          <p:spPr>
            <a:xfrm>
              <a:off x="231720" y="-2768029"/>
              <a:ext cx="4569535" cy="2079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b="1" spc="272" dirty="0">
                  <a:latin typeface="Anonymous Pro"/>
                </a:rPr>
                <a:t>SOFTWARE SOLUTIONS &amp; SERVICES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259009" y="-102281"/>
              <a:ext cx="5152703" cy="13664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Custom App Development 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 err="1">
                  <a:solidFill>
                    <a:srgbClr val="FBF1EF"/>
                  </a:solidFill>
                  <a:latin typeface="Anonymous Pro"/>
                </a:rPr>
                <a:t>PoS</a:t>
              </a: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 and Billing Systems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Cloud App Development / DevOps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ERP / CRM / ESP / BMS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Mobile App Development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Asset, Warehouse and Facilities Management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r>
                <a:rPr lang="en-US" sz="2400" spc="26" dirty="0">
                  <a:solidFill>
                    <a:srgbClr val="FBF1EF"/>
                  </a:solidFill>
                  <a:latin typeface="Anonymous Pro"/>
                </a:rPr>
                <a:t>UI/UX Design </a:t>
              </a: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  <a:p>
              <a:pPr algn="ctr">
                <a:lnSpc>
                  <a:spcPts val="3900"/>
                </a:lnSpc>
              </a:pPr>
              <a:endParaRPr lang="en-US" sz="2400" spc="26" dirty="0">
                <a:solidFill>
                  <a:srgbClr val="FBF1EF"/>
                </a:solidFill>
                <a:latin typeface="Anonymous Pro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10800000">
            <a:off x="1787491" y="101664"/>
            <a:ext cx="806653" cy="1106263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172569" y="158095"/>
            <a:ext cx="909846" cy="9039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63" y="9036650"/>
            <a:ext cx="1090178" cy="1168275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458388" y="136550"/>
            <a:ext cx="5833343" cy="5311749"/>
            <a:chOff x="0" y="0"/>
            <a:chExt cx="2106960" cy="1933627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106961" cy="1933627"/>
            </a:xfrm>
            <a:custGeom>
              <a:avLst/>
              <a:gdLst/>
              <a:ahLst/>
              <a:cxnLst/>
              <a:rect l="l" t="t" r="r" b="b"/>
              <a:pathLst>
                <a:path w="2106961" h="1933627">
                  <a:moveTo>
                    <a:pt x="0" y="0"/>
                  </a:moveTo>
                  <a:lnTo>
                    <a:pt x="2106961" y="0"/>
                  </a:lnTo>
                  <a:lnTo>
                    <a:pt x="2106961" y="1933627"/>
                  </a:lnTo>
                  <a:lnTo>
                    <a:pt x="0" y="1933627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-5400000">
            <a:off x="-2566799" y="4271015"/>
            <a:ext cx="629861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50"/>
              </a:lnSpc>
            </a:pPr>
            <a:r>
              <a:rPr lang="en-US" sz="6000" spc="130" dirty="0">
                <a:solidFill>
                  <a:srgbClr val="2D1674"/>
                </a:solidFill>
                <a:latin typeface="Anonymous Pro"/>
              </a:rPr>
              <a:t>Our Partners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57068" y="160292"/>
            <a:ext cx="4024204" cy="79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800" u="none" spc="56" dirty="0">
                <a:latin typeface="Anonymous Pro Bold"/>
              </a:rPr>
              <a:t>MANAGED </a:t>
            </a:r>
            <a:r>
              <a:rPr lang="en-US" sz="2800" b="1" u="none" spc="56" dirty="0">
                <a:latin typeface="Anonymous Pro Bold"/>
              </a:rPr>
              <a:t>SOLUTIONS</a:t>
            </a:r>
            <a:r>
              <a:rPr lang="en-US" sz="2800" u="none" spc="56" dirty="0">
                <a:latin typeface="Anonymous Pro Bold"/>
              </a:rPr>
              <a:t> &amp; 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800" u="none" spc="56" dirty="0">
                <a:latin typeface="Anonymous Pro Bold"/>
              </a:rPr>
              <a:t>SERVICES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61022" y="5669812"/>
            <a:ext cx="5951963" cy="4435338"/>
            <a:chOff x="0" y="0"/>
            <a:chExt cx="2228819" cy="1913890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228819" cy="1913890"/>
            </a:xfrm>
            <a:custGeom>
              <a:avLst/>
              <a:gdLst/>
              <a:ahLst/>
              <a:cxnLst/>
              <a:rect l="l" t="t" r="r" b="b"/>
              <a:pathLst>
                <a:path w="2228819" h="1913890">
                  <a:moveTo>
                    <a:pt x="0" y="0"/>
                  </a:moveTo>
                  <a:lnTo>
                    <a:pt x="2228819" y="0"/>
                  </a:lnTo>
                  <a:lnTo>
                    <a:pt x="2228819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4435436" y="5651637"/>
            <a:ext cx="5833346" cy="4423583"/>
            <a:chOff x="0" y="0"/>
            <a:chExt cx="2061919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1919" cy="1913890"/>
            </a:xfrm>
            <a:custGeom>
              <a:avLst/>
              <a:gdLst/>
              <a:ahLst/>
              <a:cxnLst/>
              <a:rect l="l" t="t" r="r" b="b"/>
              <a:pathLst>
                <a:path w="2061919" h="1913890">
                  <a:moveTo>
                    <a:pt x="0" y="0"/>
                  </a:moveTo>
                  <a:lnTo>
                    <a:pt x="2061919" y="0"/>
                  </a:lnTo>
                  <a:lnTo>
                    <a:pt x="2061919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0863860" y="111666"/>
            <a:ext cx="5949125" cy="5311748"/>
            <a:chOff x="0" y="0"/>
            <a:chExt cx="2190786" cy="191389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90786" cy="1913890"/>
            </a:xfrm>
            <a:custGeom>
              <a:avLst/>
              <a:gdLst/>
              <a:ahLst/>
              <a:cxnLst/>
              <a:rect l="l" t="t" r="r" b="b"/>
              <a:pathLst>
                <a:path w="2190786" h="1913890">
                  <a:moveTo>
                    <a:pt x="0" y="0"/>
                  </a:moveTo>
                  <a:lnTo>
                    <a:pt x="2190786" y="0"/>
                  </a:lnTo>
                  <a:lnTo>
                    <a:pt x="2190786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14" name="TextBox 14"/>
          <p:cNvSpPr txBox="1"/>
          <p:nvPr/>
        </p:nvSpPr>
        <p:spPr>
          <a:xfrm>
            <a:off x="5391124" y="5741710"/>
            <a:ext cx="4225414" cy="40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079"/>
              </a:lnSpc>
              <a:spcBef>
                <a:spcPct val="0"/>
              </a:spcBef>
            </a:pPr>
            <a:r>
              <a:rPr lang="en-US" sz="2799" spc="55" dirty="0">
                <a:latin typeface="Anonymous Pro Bold"/>
              </a:rPr>
              <a:t>PROFESSIONAL SERVICES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41067" y="5731847"/>
            <a:ext cx="3822994" cy="79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 spc="55" dirty="0">
                <a:latin typeface="Anonymous Pro Bold"/>
              </a:rPr>
              <a:t>SOFTWARE SOLUTIONS 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799" spc="55" dirty="0">
                <a:latin typeface="Anonymous Pro Bold"/>
              </a:rPr>
              <a:t>&amp; SERVICES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79952" y="209142"/>
            <a:ext cx="6090508" cy="79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800" spc="56" dirty="0">
                <a:latin typeface="Anonymous Pro Bold"/>
              </a:rPr>
              <a:t>DIGITAL TRANSFORMATION SERVICES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1CB285-F843-4C4B-8A18-59BB0E22F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378" y="981547"/>
            <a:ext cx="1102426" cy="1066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B0A7A3-092F-4403-9279-7D8D049BB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408" y="1245426"/>
            <a:ext cx="874852" cy="5903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A4C7E0-3C15-415B-A3F7-6371BC64A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156" y="2156049"/>
            <a:ext cx="1180858" cy="5775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3FA178-0AD2-42C0-8F94-AF51FB35E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957" y="2108291"/>
            <a:ext cx="951126" cy="5981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33E5BB-4D7E-4ED3-BB07-97DF359B4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793" y="1984226"/>
            <a:ext cx="742714" cy="750573"/>
          </a:xfrm>
          <a:prstGeom prst="rect">
            <a:avLst/>
          </a:prstGeom>
        </p:spPr>
      </p:pic>
      <p:pic>
        <p:nvPicPr>
          <p:cNvPr id="17" name="Picture 16" descr="Image result for AWS official logo">
            <a:extLst>
              <a:ext uri="{FF2B5EF4-FFF2-40B4-BE49-F238E27FC236}">
                <a16:creationId xmlns:a16="http://schemas.microsoft.com/office/drawing/2014/main" id="{649C9D49-4BEC-411F-A2D2-5D1A8F853CD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60" y="1109337"/>
            <a:ext cx="927479" cy="675153"/>
          </a:xfrm>
          <a:prstGeom prst="rect">
            <a:avLst/>
          </a:prstGeom>
          <a:noFill/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288220C2-3332-4DCD-ABA4-31C21AB10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11" y="1280525"/>
            <a:ext cx="1386011" cy="408880"/>
          </a:xfrm>
          <a:prstGeom prst="rect">
            <a:avLst/>
          </a:prstGeom>
        </p:spPr>
      </p:pic>
      <p:pic>
        <p:nvPicPr>
          <p:cNvPr id="36" name="Picture 35" descr="Image result for microsoft azure official logo">
            <a:extLst>
              <a:ext uri="{FF2B5EF4-FFF2-40B4-BE49-F238E27FC236}">
                <a16:creationId xmlns:a16="http://schemas.microsoft.com/office/drawing/2014/main" id="{7E50F9F5-593D-4C51-98B7-9D318563940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05" y="1022151"/>
            <a:ext cx="946527" cy="913560"/>
          </a:xfrm>
          <a:prstGeom prst="rect">
            <a:avLst/>
          </a:prstGeom>
          <a:noFill/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981742C1-645D-4275-B921-13C417220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98" y="6867729"/>
            <a:ext cx="2630280" cy="1519690"/>
          </a:xfrm>
          <a:prstGeom prst="rect">
            <a:avLst/>
          </a:prstGeom>
        </p:spPr>
      </p:pic>
      <p:pic>
        <p:nvPicPr>
          <p:cNvPr id="40" name="Picture 39" descr="Image result for AWS official logo">
            <a:extLst>
              <a:ext uri="{FF2B5EF4-FFF2-40B4-BE49-F238E27FC236}">
                <a16:creationId xmlns:a16="http://schemas.microsoft.com/office/drawing/2014/main" id="{365201DF-4259-4E23-BB34-D9E746526AE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999" y="1210013"/>
            <a:ext cx="1038829" cy="607324"/>
          </a:xfrm>
          <a:prstGeom prst="rect">
            <a:avLst/>
          </a:prstGeom>
          <a:noFill/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56D6212C-1745-4274-B0D6-E756556DF2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905" y="1017890"/>
            <a:ext cx="1559763" cy="1092700"/>
          </a:xfrm>
          <a:prstGeom prst="rect">
            <a:avLst/>
          </a:prstGeom>
        </p:spPr>
      </p:pic>
      <p:pic>
        <p:nvPicPr>
          <p:cNvPr id="42" name="Picture 41" descr="Image result for microsoft azure official logo">
            <a:extLst>
              <a:ext uri="{FF2B5EF4-FFF2-40B4-BE49-F238E27FC236}">
                <a16:creationId xmlns:a16="http://schemas.microsoft.com/office/drawing/2014/main" id="{921F09F2-633B-4FA3-AFA2-44672A2B998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647" y="1152707"/>
            <a:ext cx="1038829" cy="800076"/>
          </a:xfrm>
          <a:prstGeom prst="rect">
            <a:avLst/>
          </a:prstGeom>
          <a:noFill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E3EB35F-6D20-46DC-9AC2-7C06CDDD2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4384" y="3350958"/>
            <a:ext cx="829088" cy="6227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CE5763B-9598-43D9-BE93-0410DB2F87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30" y="2791376"/>
            <a:ext cx="1693142" cy="53118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C4E4826-16FD-4F5D-88D2-29FF696E4D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15" y="3178920"/>
            <a:ext cx="1488419" cy="8749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65A2F43-0C28-4594-AC4E-DBCA828883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04" y="2753954"/>
            <a:ext cx="1016949" cy="4845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85CBC26-6271-4B24-95FA-03039BE2A0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91" y="2859185"/>
            <a:ext cx="1769556" cy="34136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6A3BDD-4C9C-43EF-BEB6-DB5D04F5E07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80" y="2898860"/>
            <a:ext cx="692170" cy="32136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66D3DBB-72AC-4C48-AE82-311A7DDAB40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80" y="3428945"/>
            <a:ext cx="1285538" cy="42614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6143C8-6ED6-4E7A-9583-28FFC4B7984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8028" y="3317513"/>
            <a:ext cx="1102426" cy="64900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173C13B-B012-4EC4-B2A4-A19445E1DA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29" y="3908256"/>
            <a:ext cx="1121557" cy="1121557"/>
          </a:xfrm>
          <a:prstGeom prst="rect">
            <a:avLst/>
          </a:prstGeom>
        </p:spPr>
      </p:pic>
      <p:pic>
        <p:nvPicPr>
          <p:cNvPr id="64" name="Picture 63" descr="A picture containing drawing, knife&#10;&#10;Description automatically generated">
            <a:extLst>
              <a:ext uri="{FF2B5EF4-FFF2-40B4-BE49-F238E27FC236}">
                <a16:creationId xmlns:a16="http://schemas.microsoft.com/office/drawing/2014/main" id="{41FFB508-2105-4CBA-BE24-34F2B922E9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754" y="8193160"/>
            <a:ext cx="1434355" cy="827015"/>
          </a:xfrm>
          <a:prstGeom prst="rect">
            <a:avLst/>
          </a:prstGeom>
        </p:spPr>
      </p:pic>
      <p:pic>
        <p:nvPicPr>
          <p:cNvPr id="66" name="Picture 6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595072-D110-4952-A8C4-8FA35038501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59" y="7170375"/>
            <a:ext cx="1495249" cy="862125"/>
          </a:xfrm>
          <a:prstGeom prst="rect">
            <a:avLst/>
          </a:prstGeom>
        </p:spPr>
      </p:pic>
      <p:pic>
        <p:nvPicPr>
          <p:cNvPr id="68" name="Picture 6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233FFA-3109-4067-96BC-ED16035BDDA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066" y="7275756"/>
            <a:ext cx="1233345" cy="711118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id="{FECEF8D5-9214-41EF-A87A-5942A74AA1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311" y="7976317"/>
            <a:ext cx="1674671" cy="1219200"/>
          </a:xfrm>
          <a:prstGeom prst="rect">
            <a:avLst/>
          </a:prstGeom>
        </p:spPr>
      </p:pic>
      <p:pic>
        <p:nvPicPr>
          <p:cNvPr id="72" name="Picture 7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9A7F5C-B118-404A-AA4B-BA57F8D461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502" y="7160188"/>
            <a:ext cx="1233345" cy="776971"/>
          </a:xfrm>
          <a:prstGeom prst="rect">
            <a:avLst/>
          </a:prstGeom>
        </p:spPr>
      </p:pic>
      <p:pic>
        <p:nvPicPr>
          <p:cNvPr id="74" name="Picture 7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BDB47A-2FDE-4233-8B86-7838B3A61A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94" y="9012161"/>
            <a:ext cx="1621708" cy="935039"/>
          </a:xfrm>
          <a:prstGeom prst="rect">
            <a:avLst/>
          </a:prstGeom>
        </p:spPr>
      </p:pic>
      <p:pic>
        <p:nvPicPr>
          <p:cNvPr id="76" name="Picture 7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A0473F-25B3-4188-8C53-1446B92291C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13" y="8090103"/>
            <a:ext cx="1287299" cy="883848"/>
          </a:xfrm>
          <a:prstGeom prst="rect">
            <a:avLst/>
          </a:prstGeom>
        </p:spPr>
      </p:pic>
      <p:pic>
        <p:nvPicPr>
          <p:cNvPr id="78" name="Picture 77" descr="A close up of a logo&#10;&#10;Description automatically generated">
            <a:extLst>
              <a:ext uri="{FF2B5EF4-FFF2-40B4-BE49-F238E27FC236}">
                <a16:creationId xmlns:a16="http://schemas.microsoft.com/office/drawing/2014/main" id="{8385C5FA-E39C-48F9-AEC3-AA190D27431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900" y="9207280"/>
            <a:ext cx="1434356" cy="827016"/>
          </a:xfrm>
          <a:prstGeom prst="rect">
            <a:avLst/>
          </a:prstGeom>
        </p:spPr>
      </p:pic>
      <p:pic>
        <p:nvPicPr>
          <p:cNvPr id="80" name="Picture 7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044719-F348-4ECF-934B-0592408B069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083" y="8971670"/>
            <a:ext cx="1844978" cy="103131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B30357D-620C-4F15-9116-9EAFFAEFD78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61" y="2698907"/>
            <a:ext cx="1047750" cy="1047750"/>
          </a:xfrm>
          <a:prstGeom prst="rect">
            <a:avLst/>
          </a:prstGeom>
        </p:spPr>
      </p:pic>
      <p:pic>
        <p:nvPicPr>
          <p:cNvPr id="116" name="Picture 115" descr="A close up of a logo&#10;&#10;Description automatically generated">
            <a:extLst>
              <a:ext uri="{FF2B5EF4-FFF2-40B4-BE49-F238E27FC236}">
                <a16:creationId xmlns:a16="http://schemas.microsoft.com/office/drawing/2014/main" id="{81A8937B-EC62-4CA9-B999-A17BBFBC9A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32" y="1525273"/>
            <a:ext cx="1047750" cy="1047750"/>
          </a:xfrm>
          <a:prstGeom prst="rect">
            <a:avLst/>
          </a:prstGeom>
        </p:spPr>
      </p:pic>
      <p:pic>
        <p:nvPicPr>
          <p:cNvPr id="1026" name="Picture 2" descr="TOGAF | The Open Group">
            <a:extLst>
              <a:ext uri="{FF2B5EF4-FFF2-40B4-BE49-F238E27FC236}">
                <a16:creationId xmlns:a16="http://schemas.microsoft.com/office/drawing/2014/main" id="{356FEDA9-ADC5-410A-A45C-524B0E71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62" y="6349554"/>
            <a:ext cx="1464496" cy="59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BIT | Control Objectives for Information Technologies | ISACA">
            <a:extLst>
              <a:ext uri="{FF2B5EF4-FFF2-40B4-BE49-F238E27FC236}">
                <a16:creationId xmlns:a16="http://schemas.microsoft.com/office/drawing/2014/main" id="{C523334F-6B89-429A-B7FF-14EF901B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49" y="7025348"/>
            <a:ext cx="1276852" cy="117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ject Management Professional (PMP)® - Acclaim">
            <a:extLst>
              <a:ext uri="{FF2B5EF4-FFF2-40B4-BE49-F238E27FC236}">
                <a16:creationId xmlns:a16="http://schemas.microsoft.com/office/drawing/2014/main" id="{4BB4CF17-2A4D-4A7F-9EFF-70796048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937" y="6223289"/>
            <a:ext cx="1129411" cy="11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WS Certified Solutions Architect – Associate - Acclaim">
            <a:extLst>
              <a:ext uri="{FF2B5EF4-FFF2-40B4-BE49-F238E27FC236}">
                <a16:creationId xmlns:a16="http://schemas.microsoft.com/office/drawing/2014/main" id="{50302836-D0BF-4134-978B-D8B6558D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45" y="7455306"/>
            <a:ext cx="1269594" cy="126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isco Certified Internetwork Expert Enterprise Infrastructure ...">
            <a:extLst>
              <a:ext uri="{FF2B5EF4-FFF2-40B4-BE49-F238E27FC236}">
                <a16:creationId xmlns:a16="http://schemas.microsoft.com/office/drawing/2014/main" id="{746A01D1-D488-4E0F-9BB4-46FF6C5E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08" y="8553623"/>
            <a:ext cx="1269594" cy="14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34F42F-7B2D-48FB-8967-6D02F65EB55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97" y="6302212"/>
            <a:ext cx="1269594" cy="844857"/>
          </a:xfrm>
          <a:prstGeom prst="rect">
            <a:avLst/>
          </a:prstGeom>
        </p:spPr>
      </p:pic>
      <p:pic>
        <p:nvPicPr>
          <p:cNvPr id="7170" name="Picture 2" descr="ITIL V4 FOUNDATION - ITGID Training">
            <a:extLst>
              <a:ext uri="{FF2B5EF4-FFF2-40B4-BE49-F238E27FC236}">
                <a16:creationId xmlns:a16="http://schemas.microsoft.com/office/drawing/2014/main" id="{2F825953-EE63-4800-94AB-83F52E66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14" y="7340174"/>
            <a:ext cx="1550062" cy="9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8F658F-8D31-4708-B811-4E679AEA4DF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83" y="8608258"/>
            <a:ext cx="2143125" cy="46672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CCE0200-7DC8-49B9-9B35-7990CD68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59" y="9295822"/>
            <a:ext cx="2114549" cy="6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evelopers' Post: Top 5 Unity tutorials regarding AR/VR | Appearition">
            <a:extLst>
              <a:ext uri="{FF2B5EF4-FFF2-40B4-BE49-F238E27FC236}">
                <a16:creationId xmlns:a16="http://schemas.microsoft.com/office/drawing/2014/main" id="{FA7DCAAF-62A4-443B-8B0A-1F07CB14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513" y="3139625"/>
            <a:ext cx="1102798" cy="62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ensorFlow">
            <a:extLst>
              <a:ext uri="{FF2B5EF4-FFF2-40B4-BE49-F238E27FC236}">
                <a16:creationId xmlns:a16="http://schemas.microsoft.com/office/drawing/2014/main" id="{825695E6-2B04-48A7-8E5E-2DB147C2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867" y="3707642"/>
            <a:ext cx="1473582" cy="9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ome - Open Source Leader in AI and ML">
            <a:extLst>
              <a:ext uri="{FF2B5EF4-FFF2-40B4-BE49-F238E27FC236}">
                <a16:creationId xmlns:a16="http://schemas.microsoft.com/office/drawing/2014/main" id="{0CF567EC-7ACE-4952-A076-0BED0DA7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408" y="3104435"/>
            <a:ext cx="949055" cy="7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bm Dachlawinen Text Kunststoff Watson Schwarz Vorsicht - Ibm ...">
            <a:extLst>
              <a:ext uri="{FF2B5EF4-FFF2-40B4-BE49-F238E27FC236}">
                <a16:creationId xmlns:a16="http://schemas.microsoft.com/office/drawing/2014/main" id="{D10E0340-C22D-43A1-ABC7-47BA946D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417" y="2020418"/>
            <a:ext cx="1274370" cy="9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Passed Microsoft Certified: Azure Solutions Architect Expert ...">
            <a:extLst>
              <a:ext uri="{FF2B5EF4-FFF2-40B4-BE49-F238E27FC236}">
                <a16:creationId xmlns:a16="http://schemas.microsoft.com/office/drawing/2014/main" id="{FB1A0FC9-BE83-470F-8B9C-4FC85FFE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81" y="8485905"/>
            <a:ext cx="2964516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AWS Certified Solutions Architect – Professional - Acclaim">
            <a:extLst>
              <a:ext uri="{FF2B5EF4-FFF2-40B4-BE49-F238E27FC236}">
                <a16:creationId xmlns:a16="http://schemas.microsoft.com/office/drawing/2014/main" id="{55D5851C-6B09-42B7-BC3B-7A3EB2C1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603" y="8764702"/>
            <a:ext cx="1269594" cy="126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C92FDE-9AD1-4C1B-9B5E-BD33887414E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920" y="4602238"/>
            <a:ext cx="1614083" cy="733674"/>
          </a:xfrm>
          <a:prstGeom prst="rect">
            <a:avLst/>
          </a:prstGeom>
        </p:spPr>
      </p:pic>
      <p:pic>
        <p:nvPicPr>
          <p:cNvPr id="31" name="Picture 2" descr="New Microsoft Dynamics Logo | Encore Business Solutions">
            <a:extLst>
              <a:ext uri="{FF2B5EF4-FFF2-40B4-BE49-F238E27FC236}">
                <a16:creationId xmlns:a16="http://schemas.microsoft.com/office/drawing/2014/main" id="{D452E61C-BC51-4525-A73D-D8D8B5A4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638" y="9106386"/>
            <a:ext cx="1162355" cy="7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P Software Solutions | Business Applications and Technology">
            <a:extLst>
              <a:ext uri="{FF2B5EF4-FFF2-40B4-BE49-F238E27FC236}">
                <a16:creationId xmlns:a16="http://schemas.microsoft.com/office/drawing/2014/main" id="{26812AFF-368C-4712-BF4F-35A86A99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463" y="8401998"/>
            <a:ext cx="975119" cy="4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iemon Provides Guidance on Cabling Media Selection – rAVe [PUBS]">
            <a:extLst>
              <a:ext uri="{FF2B5EF4-FFF2-40B4-BE49-F238E27FC236}">
                <a16:creationId xmlns:a16="http://schemas.microsoft.com/office/drawing/2014/main" id="{E670221B-504F-42C8-AFB2-4B412054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02" y="2028250"/>
            <a:ext cx="1300142" cy="7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6D4478-70A7-4D80-867E-025C5AB59BED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909" y="4770062"/>
            <a:ext cx="1006919" cy="46219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2578641-BE93-4698-BD69-D27657CE1B20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158" y="4700704"/>
            <a:ext cx="1494110" cy="549832"/>
          </a:xfrm>
          <a:prstGeom prst="rect">
            <a:avLst/>
          </a:prstGeom>
        </p:spPr>
      </p:pic>
      <p:pic>
        <p:nvPicPr>
          <p:cNvPr id="18" name="Picture 2" descr="Image result for tatvasoft logo">
            <a:extLst>
              <a:ext uri="{FF2B5EF4-FFF2-40B4-BE49-F238E27FC236}">
                <a16:creationId xmlns:a16="http://schemas.microsoft.com/office/drawing/2014/main" id="{D71C6A84-AE84-4EB6-AAED-638B1FCF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34" y="6490868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ygnet Infotech Pvt. Ltd. - Crunchbase Company Profile &amp; Funding">
            <a:extLst>
              <a:ext uri="{FF2B5EF4-FFF2-40B4-BE49-F238E27FC236}">
                <a16:creationId xmlns:a16="http://schemas.microsoft.com/office/drawing/2014/main" id="{B2EDB142-7848-4034-8B87-B310E5AEA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30" y="5177122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lue Turtle Technologies">
            <a:extLst>
              <a:ext uri="{FF2B5EF4-FFF2-40B4-BE49-F238E27FC236}">
                <a16:creationId xmlns:a16="http://schemas.microsoft.com/office/drawing/2014/main" id="{E259822B-3109-4490-914B-C45AB9CB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07" y="5306289"/>
            <a:ext cx="1085799" cy="9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7E2BA1A-8105-40A8-B028-76F28260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61" y="482387"/>
            <a:ext cx="1047750" cy="8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cikit Learn">
            <a:extLst>
              <a:ext uri="{FF2B5EF4-FFF2-40B4-BE49-F238E27FC236}">
                <a16:creationId xmlns:a16="http://schemas.microsoft.com/office/drawing/2014/main" id="{210B21B3-019C-4817-BAA8-F2A0F44A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384" y="2215064"/>
            <a:ext cx="1428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pache Spark">
            <a:extLst>
              <a:ext uri="{FF2B5EF4-FFF2-40B4-BE49-F238E27FC236}">
                <a16:creationId xmlns:a16="http://schemas.microsoft.com/office/drawing/2014/main" id="{AE670C8D-75D2-4B31-91B8-DEC49A230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368" y="2354114"/>
            <a:ext cx="1077122" cy="5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zure Machine Learning">
            <a:extLst>
              <a:ext uri="{FF2B5EF4-FFF2-40B4-BE49-F238E27FC236}">
                <a16:creationId xmlns:a16="http://schemas.microsoft.com/office/drawing/2014/main" id="{957ECD15-C383-46A3-A862-1A2319AC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517" y="2275626"/>
            <a:ext cx="1145482" cy="5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zure LUIS">
            <a:extLst>
              <a:ext uri="{FF2B5EF4-FFF2-40B4-BE49-F238E27FC236}">
                <a16:creationId xmlns:a16="http://schemas.microsoft.com/office/drawing/2014/main" id="{A111041D-AB4A-4483-B4C5-ED43039A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162" y="2125674"/>
            <a:ext cx="1428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.Net Compact">
            <a:extLst>
              <a:ext uri="{FF2B5EF4-FFF2-40B4-BE49-F238E27FC236}">
                <a16:creationId xmlns:a16="http://schemas.microsoft.com/office/drawing/2014/main" id="{2EAE2DBF-4308-4123-915F-31DD07BE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431" y="3870826"/>
            <a:ext cx="1428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Android">
            <a:extLst>
              <a:ext uri="{FF2B5EF4-FFF2-40B4-BE49-F238E27FC236}">
                <a16:creationId xmlns:a16="http://schemas.microsoft.com/office/drawing/2014/main" id="{32333559-23B5-44C0-927C-A047F8A8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315" y="6547645"/>
            <a:ext cx="1345097" cy="6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asberry PI">
            <a:extLst>
              <a:ext uri="{FF2B5EF4-FFF2-40B4-BE49-F238E27FC236}">
                <a16:creationId xmlns:a16="http://schemas.microsoft.com/office/drawing/2014/main" id="{9F9F8ECB-5EE0-484B-9E66-25AA637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854" y="6552502"/>
            <a:ext cx="121585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rduino">
            <a:extLst>
              <a:ext uri="{FF2B5EF4-FFF2-40B4-BE49-F238E27FC236}">
                <a16:creationId xmlns:a16="http://schemas.microsoft.com/office/drawing/2014/main" id="{5DC38FEE-23B9-4684-A223-AA4A3B99F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42" y="6618570"/>
            <a:ext cx="970505" cy="4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ngular">
            <a:extLst>
              <a:ext uri="{FF2B5EF4-FFF2-40B4-BE49-F238E27FC236}">
                <a16:creationId xmlns:a16="http://schemas.microsoft.com/office/drawing/2014/main" id="{273B22A6-26D4-4A99-9267-588F1F4E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408" y="7363233"/>
            <a:ext cx="1120505" cy="51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oT">
            <a:extLst>
              <a:ext uri="{FF2B5EF4-FFF2-40B4-BE49-F238E27FC236}">
                <a16:creationId xmlns:a16="http://schemas.microsoft.com/office/drawing/2014/main" id="{36C566E7-A387-4126-96D6-1AE2CAEE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486" y="3968124"/>
            <a:ext cx="1070228" cy="4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Unreal">
            <a:extLst>
              <a:ext uri="{FF2B5EF4-FFF2-40B4-BE49-F238E27FC236}">
                <a16:creationId xmlns:a16="http://schemas.microsoft.com/office/drawing/2014/main" id="{171BEFF0-4CDE-4885-BFD9-D166F661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527" y="3091319"/>
            <a:ext cx="1652929" cy="6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Kinect">
            <a:extLst>
              <a:ext uri="{FF2B5EF4-FFF2-40B4-BE49-F238E27FC236}">
                <a16:creationId xmlns:a16="http://schemas.microsoft.com/office/drawing/2014/main" id="{D94743C5-2319-45D7-B6B1-B7F8F9B15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786" y="3278717"/>
            <a:ext cx="920475" cy="27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Bitcoin">
            <a:extLst>
              <a:ext uri="{FF2B5EF4-FFF2-40B4-BE49-F238E27FC236}">
                <a16:creationId xmlns:a16="http://schemas.microsoft.com/office/drawing/2014/main" id="{8842C960-5390-4CE3-B298-5D7366EF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933" y="3939479"/>
            <a:ext cx="6572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Ethereum">
            <a:extLst>
              <a:ext uri="{FF2B5EF4-FFF2-40B4-BE49-F238E27FC236}">
                <a16:creationId xmlns:a16="http://schemas.microsoft.com/office/drawing/2014/main" id="{E0E67B95-E22F-4409-8FFE-4A5917A8D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1195" y="3933787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yperledger">
            <a:extLst>
              <a:ext uri="{FF2B5EF4-FFF2-40B4-BE49-F238E27FC236}">
                <a16:creationId xmlns:a16="http://schemas.microsoft.com/office/drawing/2014/main" id="{30B01FBE-9074-4D20-8B21-16E4D9D2A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961" y="3916454"/>
            <a:ext cx="756526" cy="7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iOS app development services">
            <a:extLst>
              <a:ext uri="{FF2B5EF4-FFF2-40B4-BE49-F238E27FC236}">
                <a16:creationId xmlns:a16="http://schemas.microsoft.com/office/drawing/2014/main" id="{68941FEE-8730-4B37-BECE-A417224C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12" y="6639708"/>
            <a:ext cx="891651" cy="4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Xamarin app development services">
            <a:extLst>
              <a:ext uri="{FF2B5EF4-FFF2-40B4-BE49-F238E27FC236}">
                <a16:creationId xmlns:a16="http://schemas.microsoft.com/office/drawing/2014/main" id="{67522A69-D4C4-4B20-99C2-4029E0DE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161" y="6632434"/>
            <a:ext cx="1215851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I solutions">
            <a:extLst>
              <a:ext uri="{FF2B5EF4-FFF2-40B4-BE49-F238E27FC236}">
                <a16:creationId xmlns:a16="http://schemas.microsoft.com/office/drawing/2014/main" id="{DA14E6BA-A36C-45D7-AA84-13E675DC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274" y="1415852"/>
            <a:ext cx="1016950" cy="3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sisto">
            <a:extLst>
              <a:ext uri="{FF2B5EF4-FFF2-40B4-BE49-F238E27FC236}">
                <a16:creationId xmlns:a16="http://schemas.microsoft.com/office/drawing/2014/main" id="{2B7ADD94-D8AF-4A57-BE0D-1B86AFE1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269" y="1840618"/>
            <a:ext cx="1117131" cy="2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fobip">
            <a:extLst>
              <a:ext uri="{FF2B5EF4-FFF2-40B4-BE49-F238E27FC236}">
                <a16:creationId xmlns:a16="http://schemas.microsoft.com/office/drawing/2014/main" id="{55B7DC15-763C-4290-A3A5-0DF3C11D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769" y="1967736"/>
            <a:ext cx="1200151" cy="3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rowdstrike logo">
            <a:extLst>
              <a:ext uri="{FF2B5EF4-FFF2-40B4-BE49-F238E27FC236}">
                <a16:creationId xmlns:a16="http://schemas.microsoft.com/office/drawing/2014/main" id="{B6DA887C-2155-4929-A8C3-0A5B7FBB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871" y="4543649"/>
            <a:ext cx="1249836" cy="7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trendmicro logo">
            <a:extLst>
              <a:ext uri="{FF2B5EF4-FFF2-40B4-BE49-F238E27FC236}">
                <a16:creationId xmlns:a16="http://schemas.microsoft.com/office/drawing/2014/main" id="{6365E17D-E071-49C4-9DD3-13C2802C9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99" y="3788504"/>
            <a:ext cx="1123425" cy="95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nomali logo">
            <a:extLst>
              <a:ext uri="{FF2B5EF4-FFF2-40B4-BE49-F238E27FC236}">
                <a16:creationId xmlns:a16="http://schemas.microsoft.com/office/drawing/2014/main" id="{FF9AF39B-45C1-4727-9437-F2DCE5BE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27" y="4008844"/>
            <a:ext cx="1455623" cy="5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ybereason logo">
            <a:extLst>
              <a:ext uri="{FF2B5EF4-FFF2-40B4-BE49-F238E27FC236}">
                <a16:creationId xmlns:a16="http://schemas.microsoft.com/office/drawing/2014/main" id="{46E14D72-22AB-4E51-A720-F3E8FB64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82" y="3987035"/>
            <a:ext cx="1274218" cy="56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Image result for radware logo">
            <a:extLst>
              <a:ext uri="{FF2B5EF4-FFF2-40B4-BE49-F238E27FC236}">
                <a16:creationId xmlns:a16="http://schemas.microsoft.com/office/drawing/2014/main" id="{1ACC409E-9506-4666-A5C8-8A677EEC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276" y="4040215"/>
            <a:ext cx="1392947" cy="53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Image result for snowflake logo">
            <a:extLst>
              <a:ext uri="{FF2B5EF4-FFF2-40B4-BE49-F238E27FC236}">
                <a16:creationId xmlns:a16="http://schemas.microsoft.com/office/drawing/2014/main" id="{2ECF8966-1689-4927-8CF9-26EF2A4E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346" y="4658739"/>
            <a:ext cx="1059314" cy="6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Image result for adaptiva logo">
            <a:extLst>
              <a:ext uri="{FF2B5EF4-FFF2-40B4-BE49-F238E27FC236}">
                <a16:creationId xmlns:a16="http://schemas.microsoft.com/office/drawing/2014/main" id="{E3417AF2-1349-4586-90C6-489B71D1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75" y="4590419"/>
            <a:ext cx="1354628" cy="8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Image result for netbrain logo">
            <a:extLst>
              <a:ext uri="{FF2B5EF4-FFF2-40B4-BE49-F238E27FC236}">
                <a16:creationId xmlns:a16="http://schemas.microsoft.com/office/drawing/2014/main" id="{8387B5E1-D6EC-4E79-BE47-A1E4F887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20" y="4511753"/>
            <a:ext cx="1135931" cy="9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6" descr="Image result for bmcsoftware logo">
            <a:extLst>
              <a:ext uri="{FF2B5EF4-FFF2-40B4-BE49-F238E27FC236}">
                <a16:creationId xmlns:a16="http://schemas.microsoft.com/office/drawing/2014/main" id="{E59FA5FD-20D9-46F7-B354-488B6C4E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23" y="4619006"/>
            <a:ext cx="1023741" cy="8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8" descr="Image result for gigamon logo">
            <a:extLst>
              <a:ext uri="{FF2B5EF4-FFF2-40B4-BE49-F238E27FC236}">
                <a16:creationId xmlns:a16="http://schemas.microsoft.com/office/drawing/2014/main" id="{5B689B72-9755-4518-9AC5-C5964DCA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91" y="4536484"/>
            <a:ext cx="1078371" cy="80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eck Point Software Pursuing New Customers, Verticals with Global ...">
            <a:extLst>
              <a:ext uri="{FF2B5EF4-FFF2-40B4-BE49-F238E27FC236}">
                <a16:creationId xmlns:a16="http://schemas.microsoft.com/office/drawing/2014/main" id="{96484780-8A2A-4C7A-8860-31FBA45A0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18" y="2132291"/>
            <a:ext cx="1129680" cy="4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arisani IT - We are so proud of Karisani Logo!! | Facebook">
            <a:extLst>
              <a:ext uri="{FF2B5EF4-FFF2-40B4-BE49-F238E27FC236}">
                <a16:creationId xmlns:a16="http://schemas.microsoft.com/office/drawing/2014/main" id="{2EB4BFFB-F602-4DB0-8CDD-4BDAD81B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81" y="3929170"/>
            <a:ext cx="1304544" cy="114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2">
            <a:extLst>
              <a:ext uri="{FF2B5EF4-FFF2-40B4-BE49-F238E27FC236}">
                <a16:creationId xmlns:a16="http://schemas.microsoft.com/office/drawing/2014/main" id="{4D74D412-EC01-4EB0-B98B-659F7D2D1210}"/>
              </a:ext>
            </a:extLst>
          </p:cNvPr>
          <p:cNvGrpSpPr/>
          <p:nvPr/>
        </p:nvGrpSpPr>
        <p:grpSpPr>
          <a:xfrm>
            <a:off x="16996385" y="8633772"/>
            <a:ext cx="1226895" cy="1419517"/>
            <a:chOff x="0" y="0"/>
            <a:chExt cx="4842510" cy="6256020"/>
          </a:xfrm>
        </p:grpSpPr>
        <p:sp>
          <p:nvSpPr>
            <p:cNvPr id="108" name="Freeform 3">
              <a:extLst>
                <a:ext uri="{FF2B5EF4-FFF2-40B4-BE49-F238E27FC236}">
                  <a16:creationId xmlns:a16="http://schemas.microsoft.com/office/drawing/2014/main" id="{4DF28D05-C527-415D-B8E2-5587F04380C0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3080" name="Picture 8" descr="Dynamics Africa - Home | Facebook">
            <a:extLst>
              <a:ext uri="{FF2B5EF4-FFF2-40B4-BE49-F238E27FC236}">
                <a16:creationId xmlns:a16="http://schemas.microsoft.com/office/drawing/2014/main" id="{83784F03-78C0-44D1-A32C-E59D0C36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81" y="2706168"/>
            <a:ext cx="1329395" cy="11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irst Distribution Assumes Refreshed Corporate Identity as Part of ...">
            <a:extLst>
              <a:ext uri="{FF2B5EF4-FFF2-40B4-BE49-F238E27FC236}">
                <a16:creationId xmlns:a16="http://schemas.microsoft.com/office/drawing/2014/main" id="{41430FC7-281D-48B5-95A9-C583CA55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29" y="464658"/>
            <a:ext cx="1368448" cy="8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nnacle ICT | LinkedIn">
            <a:extLst>
              <a:ext uri="{FF2B5EF4-FFF2-40B4-BE49-F238E27FC236}">
                <a16:creationId xmlns:a16="http://schemas.microsoft.com/office/drawing/2014/main" id="{7014C843-0271-4662-B6A8-450B5282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82" y="1512355"/>
            <a:ext cx="1343932" cy="10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533" b="55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75135" y="8201046"/>
            <a:ext cx="8675492" cy="161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6600"/>
              </a:lnSpc>
            </a:pPr>
            <a:r>
              <a:rPr lang="en-US" sz="4800" spc="165" dirty="0">
                <a:solidFill>
                  <a:srgbClr val="FBF1EF"/>
                </a:solidFill>
                <a:latin typeface="Anonymous Pro"/>
              </a:rPr>
              <a:t>Transformative Digital Solutions.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6225" y="766014"/>
            <a:ext cx="1565901" cy="1182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4161" y="869279"/>
            <a:ext cx="7115139" cy="7519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702489">
            <a:off x="7813625" y="5165468"/>
            <a:ext cx="1565901" cy="118225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437EAC4-DEBF-4A12-93E6-3A781EBAB371}"/>
              </a:ext>
            </a:extLst>
          </p:cNvPr>
          <p:cNvSpPr txBox="1"/>
          <p:nvPr/>
        </p:nvSpPr>
        <p:spPr>
          <a:xfrm>
            <a:off x="-762830" y="1653573"/>
            <a:ext cx="13013238" cy="494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Managed Networks </a:t>
            </a:r>
          </a:p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and </a:t>
            </a:r>
          </a:p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Security </a:t>
            </a:r>
          </a:p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Services.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 rot="-10800000">
            <a:off x="14837388" y="7620"/>
            <a:ext cx="1220535" cy="1982220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3269603" y="643649"/>
            <a:ext cx="1182524" cy="1581740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114800" y="8558497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889" y="8852482"/>
            <a:ext cx="909846" cy="1309778"/>
          </a:xfrm>
          <a:prstGeom prst="rect">
            <a:avLst/>
          </a:prstGeom>
        </p:spPr>
      </p:pic>
      <p:sp>
        <p:nvSpPr>
          <p:cNvPr id="135" name="Rectangle 2">
            <a:extLst>
              <a:ext uri="{FF2B5EF4-FFF2-40B4-BE49-F238E27FC236}">
                <a16:creationId xmlns:a16="http://schemas.microsoft.com/office/drawing/2014/main" id="{E3CB8EE6-828B-4FD3-8163-31E5C6EEC57E}"/>
              </a:ext>
            </a:extLst>
          </p:cNvPr>
          <p:cNvSpPr txBox="1">
            <a:spLocks noChangeArrowheads="1"/>
          </p:cNvSpPr>
          <p:nvPr/>
        </p:nvSpPr>
        <p:spPr>
          <a:xfrm>
            <a:off x="5768300" y="611436"/>
            <a:ext cx="5856701" cy="161074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709" spc="-225" dirty="0">
                <a:solidFill>
                  <a:srgbClr val="333333"/>
                </a:solidFill>
                <a:latin typeface="Anonymous Pro"/>
              </a:rPr>
              <a:t>Our Offerings</a:t>
            </a:r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6E509CDE-D5D0-4C7E-B3CD-8DAB354EDAAC}"/>
              </a:ext>
            </a:extLst>
          </p:cNvPr>
          <p:cNvSpPr txBox="1">
            <a:spLocks/>
          </p:cNvSpPr>
          <p:nvPr/>
        </p:nvSpPr>
        <p:spPr>
          <a:xfrm>
            <a:off x="328614" y="2561647"/>
            <a:ext cx="15773400" cy="65270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5">
              <a:buNone/>
            </a:pPr>
            <a:r>
              <a:rPr lang="en-US" sz="3200" b="1" dirty="0">
                <a:solidFill>
                  <a:prstClr val="black"/>
                </a:solidFill>
                <a:latin typeface="Anonymous Pro"/>
              </a:rPr>
              <a:t>NETWORKS: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Enterprise Networking (Routing/ Switching/ Wireless)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Collaboration (Voice and Video)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Network Security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Data Centre Equipment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Internet of Things (IoT)</a:t>
            </a:r>
          </a:p>
          <a:p>
            <a:pPr marL="0" indent="0" defTabSz="914445">
              <a:buNone/>
            </a:pPr>
            <a:endParaRPr lang="en-US" sz="3200" dirty="0">
              <a:solidFill>
                <a:prstClr val="black"/>
              </a:solidFill>
              <a:latin typeface="Anonymous Pro"/>
            </a:endParaRPr>
          </a:p>
          <a:p>
            <a:pPr marL="0" indent="0" defTabSz="914445">
              <a:buNone/>
            </a:pPr>
            <a:r>
              <a:rPr lang="en-US" sz="3200" b="1" dirty="0">
                <a:solidFill>
                  <a:prstClr val="black"/>
                </a:solidFill>
                <a:latin typeface="Anonymous Pro"/>
              </a:rPr>
              <a:t>INFRASTRUCTURE: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Data Centre (Design/ Build/ Monitoring/ Maintenance)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UTP and </a:t>
            </a:r>
            <a:r>
              <a:rPr lang="en-US" sz="3200" dirty="0" err="1">
                <a:solidFill>
                  <a:prstClr val="black"/>
                </a:solidFill>
                <a:latin typeface="Anonymous Pro"/>
              </a:rPr>
              <a:t>Fibre</a:t>
            </a:r>
            <a:r>
              <a:rPr lang="en-US" sz="3200" dirty="0">
                <a:solidFill>
                  <a:prstClr val="black"/>
                </a:solidFill>
                <a:latin typeface="Anonymous Pro"/>
              </a:rPr>
              <a:t> Cabling</a:t>
            </a:r>
          </a:p>
          <a:p>
            <a:pPr marL="342917" indent="-342917" defTabSz="914445"/>
            <a:r>
              <a:rPr lang="en-US" sz="3200" dirty="0">
                <a:solidFill>
                  <a:prstClr val="black"/>
                </a:solidFill>
                <a:latin typeface="Anonymous Pro"/>
              </a:rPr>
              <a:t>Facilities Management (UPS/ Cooling/ Access Control/ CCTV / Fire Suppression)</a:t>
            </a:r>
          </a:p>
          <a:p>
            <a:pPr marL="0" indent="0" defTabSz="914445">
              <a:buNone/>
            </a:pPr>
            <a:endParaRPr lang="en-ZA" sz="3200" dirty="0">
              <a:solidFill>
                <a:prstClr val="black"/>
              </a:solidFill>
              <a:latin typeface="Anonymous Pro"/>
            </a:endParaRPr>
          </a:p>
        </p:txBody>
      </p:sp>
      <p:pic>
        <p:nvPicPr>
          <p:cNvPr id="2" name="Picture 1" descr="&lt;strong&gt;cisco&lt;/strong&gt; - &lt;strong&gt;Network&lt;/strong&gt; design question for datacenter - &lt;strong&gt;Network&lt;/strong&gt; ...">
            <a:extLst>
              <a:ext uri="{FF2B5EF4-FFF2-40B4-BE49-F238E27FC236}">
                <a16:creationId xmlns:a16="http://schemas.microsoft.com/office/drawing/2014/main" id="{D7906643-28D0-40CF-A6E4-84DCE04FF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386" y="2661033"/>
            <a:ext cx="2671220" cy="1604748"/>
          </a:xfrm>
          <a:prstGeom prst="rect">
            <a:avLst/>
          </a:prstGeom>
        </p:spPr>
      </p:pic>
      <p:pic>
        <p:nvPicPr>
          <p:cNvPr id="3" name="Picture 2" descr="File:&lt;strong&gt;Network&lt;/strong&gt;-&lt;strong&gt;cables&lt;/strong&gt;-1.png - Wikimedia Commons">
            <a:extLst>
              <a:ext uri="{FF2B5EF4-FFF2-40B4-BE49-F238E27FC236}">
                <a16:creationId xmlns:a16="http://schemas.microsoft.com/office/drawing/2014/main" id="{4982A9C0-AF74-454D-BEC5-4191408C5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66" y="4381548"/>
            <a:ext cx="3652968" cy="1706621"/>
          </a:xfrm>
          <a:prstGeom prst="rect">
            <a:avLst/>
          </a:prstGeom>
        </p:spPr>
      </p:pic>
      <p:pic>
        <p:nvPicPr>
          <p:cNvPr id="4" name="Picture 3" descr="&lt;strong&gt;Data&lt;/strong&gt; &lt;strong&gt;center&lt;/strong&gt; - Wikipedia">
            <a:extLst>
              <a:ext uri="{FF2B5EF4-FFF2-40B4-BE49-F238E27FC236}">
                <a16:creationId xmlns:a16="http://schemas.microsoft.com/office/drawing/2014/main" id="{ED8C8B1F-6A55-4CFD-9CC6-1B090C761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828" y="5198856"/>
            <a:ext cx="1676400" cy="2232660"/>
          </a:xfrm>
          <a:prstGeom prst="rect">
            <a:avLst/>
          </a:prstGeom>
        </p:spPr>
      </p:pic>
      <p:pic>
        <p:nvPicPr>
          <p:cNvPr id="5" name="Picture 4" descr="File:FM200 Three.jpg - Wikimedia Commons">
            <a:extLst>
              <a:ext uri="{FF2B5EF4-FFF2-40B4-BE49-F238E27FC236}">
                <a16:creationId xmlns:a16="http://schemas.microsoft.com/office/drawing/2014/main" id="{D50A8984-0FB9-4759-9B57-181E533B92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899" y="7319833"/>
            <a:ext cx="2358428" cy="17688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 rot="-10800000">
            <a:off x="16676024" y="-1"/>
            <a:ext cx="1031912" cy="1676305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280672" y="97775"/>
            <a:ext cx="839621" cy="1663714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669215" y="7886700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77" name="Rectangle 2">
            <a:extLst>
              <a:ext uri="{FF2B5EF4-FFF2-40B4-BE49-F238E27FC236}">
                <a16:creationId xmlns:a16="http://schemas.microsoft.com/office/drawing/2014/main" id="{55A6BEC4-A41D-4FC2-AEC4-E5FE90418E59}"/>
              </a:ext>
            </a:extLst>
          </p:cNvPr>
          <p:cNvSpPr txBox="1">
            <a:spLocks noChangeArrowheads="1"/>
          </p:cNvSpPr>
          <p:nvPr/>
        </p:nvSpPr>
        <p:spPr>
          <a:xfrm>
            <a:off x="4174435" y="397635"/>
            <a:ext cx="8379929" cy="16107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Cisco Certifications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488D4-C2D6-454D-B399-6C1A40AF0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29" y="1438275"/>
            <a:ext cx="15560796" cy="84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71804" y="159105"/>
            <a:ext cx="917393" cy="1861262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50606345-FFDC-47B2-8DAC-2E8EABCFE693}"/>
              </a:ext>
            </a:extLst>
          </p:cNvPr>
          <p:cNvSpPr txBox="1">
            <a:spLocks noChangeArrowheads="1"/>
          </p:cNvSpPr>
          <p:nvPr/>
        </p:nvSpPr>
        <p:spPr>
          <a:xfrm>
            <a:off x="3581401" y="409625"/>
            <a:ext cx="9657524" cy="16107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Other Vendor Certifications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E6A783C0-AC1A-42E0-9B18-A47BBA65A938}"/>
              </a:ext>
            </a:extLst>
          </p:cNvPr>
          <p:cNvGrpSpPr/>
          <p:nvPr/>
        </p:nvGrpSpPr>
        <p:grpSpPr>
          <a:xfrm rot="-10800000">
            <a:off x="16878470" y="150276"/>
            <a:ext cx="1186844" cy="1610744"/>
            <a:chOff x="0" y="0"/>
            <a:chExt cx="4842510" cy="6256020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6149214-6DF7-4A71-A303-B99BD2C303F0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D98490-3BEF-4ADB-8122-2EE7988CD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64" y="1738720"/>
            <a:ext cx="15804144" cy="81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29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 rot="-10800000">
            <a:off x="14837388" y="7620"/>
            <a:ext cx="1220535" cy="1982220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4303090" y="8061612"/>
            <a:ext cx="1182524" cy="1581740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244553" y="4152900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889" y="8852482"/>
            <a:ext cx="909846" cy="1309778"/>
          </a:xfrm>
          <a:prstGeom prst="rect">
            <a:avLst/>
          </a:prstGeom>
        </p:spPr>
      </p:pic>
      <p:sp>
        <p:nvSpPr>
          <p:cNvPr id="135" name="Rectangle 2">
            <a:extLst>
              <a:ext uri="{FF2B5EF4-FFF2-40B4-BE49-F238E27FC236}">
                <a16:creationId xmlns:a16="http://schemas.microsoft.com/office/drawing/2014/main" id="{E3CB8EE6-828B-4FD3-8163-31E5C6EEC57E}"/>
              </a:ext>
            </a:extLst>
          </p:cNvPr>
          <p:cNvSpPr txBox="1">
            <a:spLocks noChangeArrowheads="1"/>
          </p:cNvSpPr>
          <p:nvPr/>
        </p:nvSpPr>
        <p:spPr>
          <a:xfrm>
            <a:off x="4114800" y="611436"/>
            <a:ext cx="7510201" cy="16107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709" spc="-225" dirty="0">
                <a:solidFill>
                  <a:srgbClr val="333333"/>
                </a:solidFill>
                <a:latin typeface="Anonymous Pro"/>
              </a:rPr>
              <a:t>Professional Services</a:t>
            </a:r>
          </a:p>
        </p:txBody>
      </p: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6E509CDE-D5D0-4C7E-B3CD-8DAB354EDAAC}"/>
              </a:ext>
            </a:extLst>
          </p:cNvPr>
          <p:cNvSpPr txBox="1">
            <a:spLocks/>
          </p:cNvSpPr>
          <p:nvPr/>
        </p:nvSpPr>
        <p:spPr>
          <a:xfrm>
            <a:off x="477963" y="1545834"/>
            <a:ext cx="15773400" cy="8607752"/>
          </a:xfrm>
          <a:prstGeom prst="rect">
            <a:avLst/>
          </a:prstGeom>
        </p:spPr>
        <p:txBody>
          <a:bodyPr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5">
              <a:buNone/>
            </a:pPr>
            <a:r>
              <a:rPr lang="en-US" sz="3150" b="1" dirty="0">
                <a:solidFill>
                  <a:prstClr val="black"/>
                </a:solidFill>
                <a:latin typeface="Anonymous Pro"/>
              </a:rPr>
              <a:t>Network, Voice, Video, Wireless, Security, Routing, Data Centre, Cabling, UPS and Management: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Site Assessment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Supply of Stock / Equipment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Design, Implementation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Project Management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Maintenance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Support Desk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Backup Stock (for customers with SLAs)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National Network Engineering Support (</a:t>
            </a:r>
            <a:r>
              <a:rPr lang="en-US" sz="3150" b="1" dirty="0">
                <a:solidFill>
                  <a:prstClr val="black"/>
                </a:solidFill>
                <a:latin typeface="Anonymous Pro"/>
              </a:rPr>
              <a:t>All 9 Provinces</a:t>
            </a:r>
            <a:r>
              <a:rPr lang="en-US" sz="3150" dirty="0">
                <a:solidFill>
                  <a:prstClr val="black"/>
                </a:solidFill>
                <a:latin typeface="Anonymous Pro"/>
              </a:rPr>
              <a:t>)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Optimization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Fully Managed Service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Service Level Agreements (SLAs)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Lifecycle Management</a:t>
            </a:r>
          </a:p>
          <a:p>
            <a:pPr marL="342917" indent="-342917" defTabSz="914445"/>
            <a:r>
              <a:rPr lang="en-US" sz="3150" dirty="0">
                <a:solidFill>
                  <a:prstClr val="black"/>
                </a:solidFill>
                <a:latin typeface="Anonymous Pro"/>
              </a:rPr>
              <a:t>Physical ICT Infrastructure</a:t>
            </a:r>
          </a:p>
          <a:p>
            <a:pPr marL="0" indent="0" defTabSz="914445">
              <a:buNone/>
            </a:pPr>
            <a:endParaRPr lang="en-US" sz="3150" dirty="0">
              <a:solidFill>
                <a:prstClr val="black"/>
              </a:solidFill>
              <a:latin typeface="Anonymous Pro"/>
            </a:endParaRPr>
          </a:p>
          <a:p>
            <a:pPr marL="0" indent="0" defTabSz="914445">
              <a:buNone/>
            </a:pPr>
            <a:endParaRPr lang="en-ZA" sz="3150" dirty="0">
              <a:solidFill>
                <a:prstClr val="black"/>
              </a:solidFill>
              <a:latin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3418619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533" b="55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75135" y="8201046"/>
            <a:ext cx="8675492" cy="161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165" normalizeH="0" baseline="0" noProof="0" dirty="0">
                <a:ln>
                  <a:noFill/>
                </a:ln>
                <a:solidFill>
                  <a:srgbClr val="FBF1EF"/>
                </a:solidFill>
                <a:effectLst/>
                <a:uLnTx/>
                <a:uFillTx/>
                <a:latin typeface="Anonymous Pro"/>
                <a:ea typeface="+mn-ea"/>
                <a:cs typeface="+mn-cs"/>
              </a:rPr>
              <a:t>Transformative Digital Solutions.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6225" y="766014"/>
            <a:ext cx="1565901" cy="1182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4161" y="869279"/>
            <a:ext cx="7115139" cy="7519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702489">
            <a:off x="7813625" y="5165468"/>
            <a:ext cx="1565901" cy="118225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437EAC4-DEBF-4A12-93E6-3A781EBAB371}"/>
              </a:ext>
            </a:extLst>
          </p:cNvPr>
          <p:cNvSpPr txBox="1"/>
          <p:nvPr/>
        </p:nvSpPr>
        <p:spPr>
          <a:xfrm>
            <a:off x="-838200" y="2511961"/>
            <a:ext cx="13013238" cy="494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ts val="9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248" normalizeH="0" baseline="0" noProof="0" dirty="0">
                <a:ln>
                  <a:noFill/>
                </a:ln>
                <a:solidFill>
                  <a:srgbClr val="FBF1EF"/>
                </a:solidFill>
                <a:effectLst/>
                <a:uLnTx/>
                <a:uFillTx/>
                <a:latin typeface="Anonymous Pro"/>
                <a:ea typeface="+mn-ea"/>
                <a:cs typeface="+mn-cs"/>
              </a:rPr>
              <a:t>Unified </a:t>
            </a:r>
          </a:p>
          <a:p>
            <a:pPr marL="0" marR="0" lvl="0" indent="0" algn="ctr" defTabSz="1371600" rtl="0" eaLnBrk="1" fontAlgn="auto" latinLnBrk="0" hangingPunct="1">
              <a:lnSpc>
                <a:spcPts val="9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248" normalizeH="0" baseline="0" noProof="0" dirty="0">
                <a:ln>
                  <a:noFill/>
                </a:ln>
                <a:solidFill>
                  <a:srgbClr val="FBF1EF"/>
                </a:solidFill>
                <a:effectLst/>
                <a:uLnTx/>
                <a:uFillTx/>
                <a:latin typeface="Anonymous Pro"/>
                <a:ea typeface="+mn-ea"/>
                <a:cs typeface="+mn-cs"/>
              </a:rPr>
              <a:t>Communications </a:t>
            </a:r>
          </a:p>
          <a:p>
            <a:pPr marL="0" marR="0" lvl="0" indent="0" algn="ctr" defTabSz="1371600" rtl="0" eaLnBrk="1" fontAlgn="auto" latinLnBrk="0" hangingPunct="1">
              <a:lnSpc>
                <a:spcPts val="9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248" normalizeH="0" baseline="0" noProof="0" dirty="0">
                <a:ln>
                  <a:noFill/>
                </a:ln>
                <a:solidFill>
                  <a:srgbClr val="FBF1EF"/>
                </a:solidFill>
                <a:effectLst/>
                <a:uLnTx/>
                <a:uFillTx/>
                <a:latin typeface="Anonymous Pro"/>
                <a:ea typeface="+mn-ea"/>
                <a:cs typeface="+mn-cs"/>
              </a:rPr>
              <a:t>and </a:t>
            </a:r>
          </a:p>
          <a:p>
            <a:pPr marL="0" marR="0" lvl="0" indent="0" algn="ctr" defTabSz="1371600" rtl="0" eaLnBrk="1" fontAlgn="auto" latinLnBrk="0" hangingPunct="1">
              <a:lnSpc>
                <a:spcPts val="9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248" normalizeH="0" baseline="0" noProof="0" dirty="0">
                <a:ln>
                  <a:noFill/>
                </a:ln>
                <a:solidFill>
                  <a:srgbClr val="FBF1EF"/>
                </a:solidFill>
                <a:effectLst/>
                <a:uLnTx/>
                <a:uFillTx/>
                <a:latin typeface="Anonymous Pro"/>
                <a:ea typeface="+mn-ea"/>
                <a:cs typeface="+mn-cs"/>
              </a:rPr>
              <a:t>Collaboration.</a:t>
            </a:r>
          </a:p>
        </p:txBody>
      </p:sp>
    </p:spTree>
    <p:extLst>
      <p:ext uri="{BB962C8B-B14F-4D97-AF65-F5344CB8AC3E}">
        <p14:creationId xmlns:p14="http://schemas.microsoft.com/office/powerpoint/2010/main" val="1895234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964999" y="1562100"/>
            <a:ext cx="917393" cy="1861262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50606345-FFDC-47B2-8DAC-2E8EABCFE693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1" y="457364"/>
            <a:ext cx="11737192" cy="16107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marR="0" lvl="0" indent="0" algn="ctr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-2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nonymous Pro"/>
                <a:ea typeface="+mj-ea"/>
                <a:cs typeface="+mj-cs"/>
              </a:rPr>
              <a:t>UCC Service Offering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E6A783C0-AC1A-42E0-9B18-A47BBA65A938}"/>
              </a:ext>
            </a:extLst>
          </p:cNvPr>
          <p:cNvGrpSpPr/>
          <p:nvPr/>
        </p:nvGrpSpPr>
        <p:grpSpPr>
          <a:xfrm rot="-10800000">
            <a:off x="15194336" y="919986"/>
            <a:ext cx="1186844" cy="1610744"/>
            <a:chOff x="0" y="0"/>
            <a:chExt cx="4842510" cy="6256020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6149214-6DF7-4A71-A303-B99BD2C303F0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328475-EB68-4019-A88C-7E832E84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27460"/>
            <a:ext cx="11737192" cy="68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71804" y="159105"/>
            <a:ext cx="917393" cy="1861262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50606345-FFDC-47B2-8DAC-2E8EABCFE693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1" y="457364"/>
            <a:ext cx="11737192" cy="16107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marR="0" lvl="0" indent="0" algn="ctr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-2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nonymous Pro"/>
                <a:ea typeface="+mj-ea"/>
                <a:cs typeface="+mj-cs"/>
              </a:rPr>
              <a:t>Cisco Specializations – Cisco UCC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E6A783C0-AC1A-42E0-9B18-A47BBA65A938}"/>
              </a:ext>
            </a:extLst>
          </p:cNvPr>
          <p:cNvGrpSpPr/>
          <p:nvPr/>
        </p:nvGrpSpPr>
        <p:grpSpPr>
          <a:xfrm rot="-10800000">
            <a:off x="16878470" y="150276"/>
            <a:ext cx="1186844" cy="1610744"/>
            <a:chOff x="0" y="0"/>
            <a:chExt cx="4842510" cy="6256020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6149214-6DF7-4A71-A303-B99BD2C303F0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9342C7-F205-4189-AC6D-A61BE5A22022}"/>
              </a:ext>
            </a:extLst>
          </p:cNvPr>
          <p:cNvSpPr txBox="1">
            <a:spLocks/>
          </p:cNvSpPr>
          <p:nvPr/>
        </p:nvSpPr>
        <p:spPr>
          <a:xfrm>
            <a:off x="656742" y="2068106"/>
            <a:ext cx="10515600" cy="77615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nonymous Pro" panose="020B0604020202020204" charset="0"/>
                <a:ea typeface="Anonymous Pro" panose="020B0604020202020204" charset="0"/>
              </a:rPr>
              <a:t>Cisco Gold Partner</a:t>
            </a:r>
          </a:p>
          <a:p>
            <a:r>
              <a:rPr lang="en-US" sz="2800" dirty="0">
                <a:latin typeface="Anonymous Pro" panose="020B0604020202020204" charset="0"/>
                <a:ea typeface="Anonymous Pro" panose="020B0604020202020204" charset="0"/>
              </a:rPr>
              <a:t>Advanced Collaboration Specialization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Cisco Call Manager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Video conferencing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Handsets / headsets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Server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Software 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Routing / Gateway (VoIP / PRI / BRI / Analog)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CMS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Attendant console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IM&amp;P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Voicemail 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Jabber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Expressway / MRA</a:t>
            </a:r>
          </a:p>
          <a:p>
            <a:pPr lvl="1"/>
            <a:r>
              <a:rPr lang="en-US" dirty="0">
                <a:latin typeface="Anonymous Pro" panose="020B0604020202020204" charset="0"/>
                <a:ea typeface="Anonymous Pro" panose="020B0604020202020204" charset="0"/>
              </a:rPr>
              <a:t> B2B calling</a:t>
            </a:r>
          </a:p>
          <a:p>
            <a:pPr lvl="1"/>
            <a:endParaRPr lang="en-US" dirty="0">
              <a:latin typeface="Anonymous Pro" panose="020B0604020202020204" charset="0"/>
              <a:ea typeface="Anonymous Pro" panose="020B0604020202020204" charset="0"/>
            </a:endParaRPr>
          </a:p>
          <a:p>
            <a:pPr lvl="1"/>
            <a:endParaRPr lang="en-US" dirty="0">
              <a:latin typeface="Anonymous Pro" panose="020B0604020202020204" charset="0"/>
              <a:ea typeface="Anonymous Pro" panose="020B0604020202020204" charset="0"/>
            </a:endParaRPr>
          </a:p>
          <a:p>
            <a:pPr lvl="1"/>
            <a:endParaRPr lang="en-US" dirty="0">
              <a:latin typeface="Anonymous Pro" panose="020B0604020202020204" charset="0"/>
              <a:ea typeface="Anonymous Pro" panose="020B0604020202020204" charset="0"/>
            </a:endParaRPr>
          </a:p>
          <a:p>
            <a:pPr lvl="1"/>
            <a:endParaRPr lang="en-US" dirty="0">
              <a:latin typeface="Anonymous Pro" panose="020B0604020202020204" charset="0"/>
              <a:ea typeface="Anonymous Pro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4CC1F-BBAE-4822-BFE5-11DA567B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2196103"/>
            <a:ext cx="6458916" cy="58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0417002-A293-224D-B84F-B75731E417E1}"/>
              </a:ext>
            </a:extLst>
          </p:cNvPr>
          <p:cNvSpPr/>
          <p:nvPr/>
        </p:nvSpPr>
        <p:spPr>
          <a:xfrm>
            <a:off x="304800" y="1790700"/>
            <a:ext cx="134112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pc="272" dirty="0">
                <a:solidFill>
                  <a:srgbClr val="2D1674"/>
                </a:solidFill>
                <a:latin typeface="Anonymous Pro Bold"/>
              </a:rPr>
              <a:t>By participating in this information exchange you hereby agree to the following:</a:t>
            </a:r>
          </a:p>
          <a:p>
            <a:pPr algn="just"/>
            <a:endParaRPr lang="en-ZA" sz="2400" spc="272" dirty="0">
              <a:solidFill>
                <a:srgbClr val="2D1674"/>
              </a:solidFill>
              <a:latin typeface="Anonymous Pro Bold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400" spc="272" dirty="0">
                <a:solidFill>
                  <a:srgbClr val="2D1674"/>
                </a:solidFill>
                <a:latin typeface="Anonymous Pro Bold"/>
              </a:rPr>
              <a:t>You understand and agree that you may have access to the confidential information of GiGTech Global Solutions (aka gig-technologies.net) &amp; Gwebu Global International Holdings, hereafter referred as GiGTech.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endParaRPr lang="en-US" sz="2400" spc="272" dirty="0">
              <a:solidFill>
                <a:srgbClr val="2D1674"/>
              </a:solidFill>
              <a:latin typeface="Anonymous Pro Bold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400" spc="272" dirty="0">
                <a:solidFill>
                  <a:srgbClr val="2D1674"/>
                </a:solidFill>
                <a:latin typeface="Anonymous Pro Bold"/>
              </a:rPr>
              <a:t>For the purposes of this Agreement, “Confidential Information” means proprietary and confidential information about the GiGTech (or it’s suppliers’) business or activities.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endParaRPr lang="en-US" sz="2400" spc="272" dirty="0">
              <a:solidFill>
                <a:srgbClr val="2D1674"/>
              </a:solidFill>
              <a:latin typeface="Anonymous Pro Bold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400" spc="272" dirty="0">
                <a:solidFill>
                  <a:srgbClr val="2D1674"/>
                </a:solidFill>
                <a:latin typeface="Anonymous Pro Bold"/>
              </a:rPr>
              <a:t>Such information includes all business, financial, technical, and other information marked or designated by such GiG Technologies as “confidential” or “proprietary.”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endParaRPr lang="en-US" sz="2400" spc="272" dirty="0">
              <a:solidFill>
                <a:srgbClr val="2D1674"/>
              </a:solidFill>
              <a:latin typeface="Anonymous Pro Bold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2400" spc="272" dirty="0">
                <a:solidFill>
                  <a:srgbClr val="2D1674"/>
                </a:solidFill>
                <a:latin typeface="Anonymous Pro Bold"/>
              </a:rPr>
              <a:t>Confidential Information also includes information which, by the nature of the circumstances surrounding the disclosure, ought in good faith to be treated as confidential.</a:t>
            </a:r>
            <a:r>
              <a:rPr lang="en-ZA" sz="2400" spc="272" dirty="0">
                <a:solidFill>
                  <a:srgbClr val="2D1674"/>
                </a:solidFill>
                <a:latin typeface="Anonymous Pro Bold"/>
              </a:rPr>
              <a:t> </a:t>
            </a:r>
            <a:endParaRPr lang="en-US" sz="2400" spc="272" dirty="0">
              <a:solidFill>
                <a:srgbClr val="2D1674"/>
              </a:solidFill>
              <a:latin typeface="Anonymous Pro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790D36-6902-1547-B38F-9014811F1912}"/>
              </a:ext>
            </a:extLst>
          </p:cNvPr>
          <p:cNvSpPr txBox="1"/>
          <p:nvPr/>
        </p:nvSpPr>
        <p:spPr>
          <a:xfrm>
            <a:off x="0" y="44970"/>
            <a:ext cx="182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NON-DISCLOSURE OF CONFIDENTIAL INFORMATION</a:t>
            </a:r>
            <a:endParaRPr lang="en-ZA" sz="4800" dirty="0">
              <a:latin typeface="Futura Medium" panose="020B0602020204020303" pitchFamily="34" charset="-79"/>
              <a:ea typeface="Times New Roman" panose="02020603050405020304" pitchFamily="18" charset="0"/>
              <a:cs typeface="Futura Medium" panose="020B0602020204020303" pitchFamily="34" charset="-79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17CC17-37A8-0045-B70A-8E4CC12B2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00" y="3314700"/>
            <a:ext cx="3200400" cy="338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0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 rot="-10800000">
            <a:off x="14837388" y="7620"/>
            <a:ext cx="1220535" cy="1982220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660101" y="8360319"/>
            <a:ext cx="1182524" cy="1581740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 rot="10800000">
            <a:off x="842463" y="350838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85" y="8496300"/>
            <a:ext cx="909846" cy="1309778"/>
          </a:xfrm>
          <a:prstGeom prst="rect">
            <a:avLst/>
          </a:prstGeom>
        </p:spPr>
      </p:pic>
      <p:sp>
        <p:nvSpPr>
          <p:cNvPr id="135" name="Rectangle 2">
            <a:extLst>
              <a:ext uri="{FF2B5EF4-FFF2-40B4-BE49-F238E27FC236}">
                <a16:creationId xmlns:a16="http://schemas.microsoft.com/office/drawing/2014/main" id="{E3CB8EE6-828B-4FD3-8163-31E5C6EEC57E}"/>
              </a:ext>
            </a:extLst>
          </p:cNvPr>
          <p:cNvSpPr txBox="1">
            <a:spLocks noChangeArrowheads="1"/>
          </p:cNvSpPr>
          <p:nvPr/>
        </p:nvSpPr>
        <p:spPr>
          <a:xfrm>
            <a:off x="3505200" y="431044"/>
            <a:ext cx="10838153" cy="16107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marR="0" lvl="0" indent="0" algn="ctr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en-US" sz="5709" b="0" i="0" u="none" strike="noStrike" kern="1200" cap="none" spc="-2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nonymous Pro"/>
                <a:ea typeface="+mj-ea"/>
                <a:cs typeface="+mj-cs"/>
              </a:rPr>
              <a:t>Cisco Specialization – Cisco UCC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22874-56DC-4FEC-821C-1FDA0AB63560}"/>
              </a:ext>
            </a:extLst>
          </p:cNvPr>
          <p:cNvSpPr txBox="1">
            <a:spLocks/>
          </p:cNvSpPr>
          <p:nvPr/>
        </p:nvSpPr>
        <p:spPr>
          <a:xfrm>
            <a:off x="939849" y="224790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ATP SAAS Collaboration</a:t>
            </a:r>
          </a:p>
          <a:p>
            <a:pPr lvl="1"/>
            <a:r>
              <a:rPr lang="en-US" sz="4400" dirty="0"/>
              <a:t> </a:t>
            </a:r>
            <a:r>
              <a:rPr lang="en-US" sz="4400" dirty="0" err="1"/>
              <a:t>Webex</a:t>
            </a:r>
            <a:r>
              <a:rPr lang="en-US" sz="4400" dirty="0"/>
              <a:t> meetings</a:t>
            </a:r>
          </a:p>
          <a:p>
            <a:pPr lvl="1"/>
            <a:r>
              <a:rPr lang="en-US" sz="4400" dirty="0"/>
              <a:t> </a:t>
            </a:r>
            <a:r>
              <a:rPr lang="en-US" sz="4400" dirty="0" err="1"/>
              <a:t>Webex</a:t>
            </a:r>
            <a:r>
              <a:rPr lang="en-US" sz="4400" dirty="0"/>
              <a:t> teams</a:t>
            </a:r>
          </a:p>
          <a:p>
            <a:pPr lvl="1"/>
            <a:r>
              <a:rPr lang="en-US" sz="4400" dirty="0"/>
              <a:t> Flex Licenses</a:t>
            </a:r>
          </a:p>
          <a:p>
            <a:pPr lvl="1"/>
            <a:r>
              <a:rPr lang="en-US" sz="4400" dirty="0"/>
              <a:t> Contact Centre</a:t>
            </a:r>
          </a:p>
          <a:p>
            <a:pPr lvl="1"/>
            <a:endParaRPr lang="en-US" sz="4400" dirty="0"/>
          </a:p>
        </p:txBody>
      </p:sp>
      <p:pic>
        <p:nvPicPr>
          <p:cNvPr id="2050" name="Picture 2" descr="Cisco Collab Summit – Has Cisco Lost its Spark? | BCStrategies">
            <a:extLst>
              <a:ext uri="{FF2B5EF4-FFF2-40B4-BE49-F238E27FC236}">
                <a16:creationId xmlns:a16="http://schemas.microsoft.com/office/drawing/2014/main" id="{33279085-B704-40B2-A6EA-F2578D03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01348"/>
            <a:ext cx="8475700" cy="55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06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71804" y="159105"/>
            <a:ext cx="917393" cy="1861262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15" name="Rectangle 2">
            <a:extLst>
              <a:ext uri="{FF2B5EF4-FFF2-40B4-BE49-F238E27FC236}">
                <a16:creationId xmlns:a16="http://schemas.microsoft.com/office/drawing/2014/main" id="{50606345-FFDC-47B2-8DAC-2E8EABCFE693}"/>
              </a:ext>
            </a:extLst>
          </p:cNvPr>
          <p:cNvSpPr txBox="1">
            <a:spLocks noChangeArrowheads="1"/>
          </p:cNvSpPr>
          <p:nvPr/>
        </p:nvSpPr>
        <p:spPr>
          <a:xfrm>
            <a:off x="2917867" y="457364"/>
            <a:ext cx="11486325" cy="16107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marR="0" lvl="0" indent="0" algn="ctr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-2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nonymous Pro"/>
                <a:ea typeface="+mj-ea"/>
                <a:cs typeface="+mj-cs"/>
              </a:rPr>
              <a:t>Third Party for Cisco UCC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E6A783C0-AC1A-42E0-9B18-A47BBA65A938}"/>
              </a:ext>
            </a:extLst>
          </p:cNvPr>
          <p:cNvGrpSpPr/>
          <p:nvPr/>
        </p:nvGrpSpPr>
        <p:grpSpPr>
          <a:xfrm rot="-10800000">
            <a:off x="16878470" y="150276"/>
            <a:ext cx="1186844" cy="1610744"/>
            <a:chOff x="0" y="0"/>
            <a:chExt cx="4842510" cy="6256020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6149214-6DF7-4A71-A303-B99BD2C303F0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30148-74E1-414D-8954-585A831C4559}"/>
              </a:ext>
            </a:extLst>
          </p:cNvPr>
          <p:cNvSpPr txBox="1">
            <a:spLocks/>
          </p:cNvSpPr>
          <p:nvPr/>
        </p:nvSpPr>
        <p:spPr>
          <a:xfrm>
            <a:off x="914400" y="24003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TMS – Rampage and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Phonex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Voice Recording 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Datavoice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Dashboard – 2 Ring,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Headsets – Plantronics and Jabra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Singlewire – Intercom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Jaws – Blind Attendant </a:t>
            </a:r>
            <a:r>
              <a:rPr lang="en-US" sz="4400" dirty="0">
                <a:solidFill>
                  <a:sysClr val="windowText" lastClr="000000"/>
                </a:solidFill>
                <a:latin typeface="Calibri" panose="020F0502020204030204"/>
              </a:rPr>
              <a:t>C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onsole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Plantronics Logo | evolution history and meaning">
            <a:extLst>
              <a:ext uri="{FF2B5EF4-FFF2-40B4-BE49-F238E27FC236}">
                <a16:creationId xmlns:a16="http://schemas.microsoft.com/office/drawing/2014/main" id="{618CDFFC-4BD6-47F4-A40D-72C520EB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870" y="24003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abra Sound+ – Apps on Google Play">
            <a:extLst>
              <a:ext uri="{FF2B5EF4-FFF2-40B4-BE49-F238E27FC236}">
                <a16:creationId xmlns:a16="http://schemas.microsoft.com/office/drawing/2014/main" id="{BC8BF6D6-76FD-4903-9B11-46E46FAF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32004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onEX ONE | LinkedIn">
            <a:extLst>
              <a:ext uri="{FF2B5EF4-FFF2-40B4-BE49-F238E27FC236}">
                <a16:creationId xmlns:a16="http://schemas.microsoft.com/office/drawing/2014/main" id="{A5586B02-179C-40F2-A4AA-DF3AFA46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185" y="45842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98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533" b="55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75135" y="8201046"/>
            <a:ext cx="8675492" cy="161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6600"/>
              </a:lnSpc>
            </a:pPr>
            <a:r>
              <a:rPr lang="en-US" sz="4800" spc="165" dirty="0">
                <a:solidFill>
                  <a:srgbClr val="FBF1EF"/>
                </a:solidFill>
                <a:latin typeface="Anonymous Pro"/>
              </a:rPr>
              <a:t>Transformative Digital Solutions.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6225" y="766014"/>
            <a:ext cx="1565901" cy="1182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4161" y="869279"/>
            <a:ext cx="7115139" cy="7519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702489">
            <a:off x="7813625" y="5165468"/>
            <a:ext cx="1565901" cy="118225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437EAC4-DEBF-4A12-93E6-3A781EBAB371}"/>
              </a:ext>
            </a:extLst>
          </p:cNvPr>
          <p:cNvSpPr txBox="1"/>
          <p:nvPr/>
        </p:nvSpPr>
        <p:spPr>
          <a:xfrm>
            <a:off x="-1447800" y="2400300"/>
            <a:ext cx="13013238" cy="494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Managed Analytics</a:t>
            </a:r>
          </a:p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and </a:t>
            </a:r>
          </a:p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Performance </a:t>
            </a:r>
          </a:p>
          <a:p>
            <a:pPr algn="ctr" defTabSz="1371600">
              <a:lnSpc>
                <a:spcPts val="9900"/>
              </a:lnSpc>
            </a:pP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Monitoring.</a:t>
            </a:r>
          </a:p>
        </p:txBody>
      </p:sp>
    </p:spTree>
    <p:extLst>
      <p:ext uri="{BB962C8B-B14F-4D97-AF65-F5344CB8AC3E}">
        <p14:creationId xmlns:p14="http://schemas.microsoft.com/office/powerpoint/2010/main" val="3668178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 rot="-10800000">
            <a:off x="14837388" y="7620"/>
            <a:ext cx="1220535" cy="1982220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3269603" y="643649"/>
            <a:ext cx="1182524" cy="1581740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62669" y="8119957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906" y="8686493"/>
            <a:ext cx="909846" cy="1309778"/>
          </a:xfrm>
          <a:prstGeom prst="rect">
            <a:avLst/>
          </a:prstGeom>
        </p:spPr>
      </p:pic>
      <p:sp>
        <p:nvSpPr>
          <p:cNvPr id="135" name="Rectangle 2">
            <a:extLst>
              <a:ext uri="{FF2B5EF4-FFF2-40B4-BE49-F238E27FC236}">
                <a16:creationId xmlns:a16="http://schemas.microsoft.com/office/drawing/2014/main" id="{E3CB8EE6-828B-4FD3-8163-31E5C6EEC57E}"/>
              </a:ext>
            </a:extLst>
          </p:cNvPr>
          <p:cNvSpPr txBox="1">
            <a:spLocks noChangeArrowheads="1"/>
          </p:cNvSpPr>
          <p:nvPr/>
        </p:nvSpPr>
        <p:spPr>
          <a:xfrm>
            <a:off x="5442995" y="611436"/>
            <a:ext cx="6182007" cy="16107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709" spc="-225" dirty="0">
                <a:solidFill>
                  <a:srgbClr val="333333"/>
                </a:solidFill>
                <a:latin typeface="Anonymous Pro"/>
              </a:rPr>
              <a:t>Summary Offerings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EA993D-C484-4016-A78B-8DFBD553449E}"/>
              </a:ext>
            </a:extLst>
          </p:cNvPr>
          <p:cNvGrpSpPr/>
          <p:nvPr/>
        </p:nvGrpSpPr>
        <p:grpSpPr>
          <a:xfrm>
            <a:off x="415373" y="2722677"/>
            <a:ext cx="2426369" cy="1948256"/>
            <a:chOff x="519421" y="992569"/>
            <a:chExt cx="1617579" cy="12988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66F3D3-B97D-4976-A856-4B93FEA6C74E}"/>
                </a:ext>
              </a:extLst>
            </p:cNvPr>
            <p:cNvSpPr/>
            <p:nvPr/>
          </p:nvSpPr>
          <p:spPr>
            <a:xfrm>
              <a:off x="519421" y="1675853"/>
              <a:ext cx="161757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Anonymous Pro"/>
                  <a:cs typeface="Square Serif Light"/>
                </a:rPr>
                <a:t>Application Performance Monitoring</a:t>
              </a:r>
              <a:endParaRPr lang="en-ZA" dirty="0">
                <a:solidFill>
                  <a:srgbClr val="FFFFFF"/>
                </a:solidFill>
                <a:latin typeface="Anonymous Pro"/>
                <a:cs typeface="Square Serif Light"/>
              </a:endParaRPr>
            </a:p>
          </p:txBody>
        </p:sp>
        <p:pic>
          <p:nvPicPr>
            <p:cNvPr id="17" name="Picture 16" descr="application.png">
              <a:extLst>
                <a:ext uri="{FF2B5EF4-FFF2-40B4-BE49-F238E27FC236}">
                  <a16:creationId xmlns:a16="http://schemas.microsoft.com/office/drawing/2014/main" id="{8E4D865E-F51C-4D90-9339-BBC34260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938" y="992569"/>
              <a:ext cx="838952" cy="7112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54BEAC-A65B-4627-AA9A-2D2AEE633785}"/>
              </a:ext>
            </a:extLst>
          </p:cNvPr>
          <p:cNvGrpSpPr/>
          <p:nvPr/>
        </p:nvGrpSpPr>
        <p:grpSpPr>
          <a:xfrm>
            <a:off x="3368987" y="2653090"/>
            <a:ext cx="2074007" cy="1792898"/>
            <a:chOff x="2329353" y="911475"/>
            <a:chExt cx="1382671" cy="119526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840BBB-A7C9-405C-8B49-9FC20F050D12}"/>
                </a:ext>
              </a:extLst>
            </p:cNvPr>
            <p:cNvSpPr/>
            <p:nvPr/>
          </p:nvSpPr>
          <p:spPr>
            <a:xfrm>
              <a:off x="2329353" y="1675853"/>
              <a:ext cx="138267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Anonymous Pro"/>
                  <a:cs typeface="Square Serif Light"/>
                </a:rPr>
                <a:t>Business Impact Monitoring</a:t>
              </a:r>
              <a:endParaRPr lang="en-ZA" dirty="0">
                <a:solidFill>
                  <a:srgbClr val="FFFFFF"/>
                </a:solidFill>
                <a:latin typeface="Anonymous Pro"/>
                <a:cs typeface="Square Serif Light"/>
              </a:endParaRPr>
            </a:p>
          </p:txBody>
        </p:sp>
        <p:pic>
          <p:nvPicPr>
            <p:cNvPr id="27" name="Picture 26" descr="impact.png">
              <a:extLst>
                <a:ext uri="{FF2B5EF4-FFF2-40B4-BE49-F238E27FC236}">
                  <a16:creationId xmlns:a16="http://schemas.microsoft.com/office/drawing/2014/main" id="{A85246BB-ADC0-4910-9154-EE7DDDB77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6823" y="911475"/>
              <a:ext cx="838952" cy="711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C6FC40-CBD5-4B8D-81C0-9E22887550FA}"/>
              </a:ext>
            </a:extLst>
          </p:cNvPr>
          <p:cNvGrpSpPr/>
          <p:nvPr/>
        </p:nvGrpSpPr>
        <p:grpSpPr>
          <a:xfrm>
            <a:off x="6207565" y="2774730"/>
            <a:ext cx="1812758" cy="1671257"/>
            <a:chOff x="4134906" y="992569"/>
            <a:chExt cx="1208505" cy="111417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DC03E8-B9A5-45DE-BE5C-599FBD209B00}"/>
                </a:ext>
              </a:extLst>
            </p:cNvPr>
            <p:cNvSpPr/>
            <p:nvPr/>
          </p:nvSpPr>
          <p:spPr>
            <a:xfrm>
              <a:off x="4134906" y="1675853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Anonymous Pro"/>
                  <a:cs typeface="Square Serif Light"/>
                </a:rPr>
                <a:t>SLA Management</a:t>
              </a:r>
              <a:endParaRPr lang="en-ZA" dirty="0">
                <a:solidFill>
                  <a:srgbClr val="FFFFFF"/>
                </a:solidFill>
                <a:latin typeface="Anonymous Pro"/>
                <a:cs typeface="Square Serif Light"/>
              </a:endParaRPr>
            </a:p>
          </p:txBody>
        </p:sp>
        <p:pic>
          <p:nvPicPr>
            <p:cNvPr id="30" name="Picture 29" descr="measure.png">
              <a:extLst>
                <a:ext uri="{FF2B5EF4-FFF2-40B4-BE49-F238E27FC236}">
                  <a16:creationId xmlns:a16="http://schemas.microsoft.com/office/drawing/2014/main" id="{BD6366FA-0F3D-4127-AA90-E7E203877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8707" y="992569"/>
              <a:ext cx="838952" cy="7112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6C1B6E-604E-4D35-BEAA-CBC46FE2CCB6}"/>
              </a:ext>
            </a:extLst>
          </p:cNvPr>
          <p:cNvGrpSpPr/>
          <p:nvPr/>
        </p:nvGrpSpPr>
        <p:grpSpPr>
          <a:xfrm>
            <a:off x="8781224" y="2774731"/>
            <a:ext cx="1812758" cy="1671257"/>
            <a:chOff x="5814864" y="992569"/>
            <a:chExt cx="1208505" cy="111417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BE9C6E0-F98B-49AD-8A27-46D7DE61218A}"/>
                </a:ext>
              </a:extLst>
            </p:cNvPr>
            <p:cNvSpPr/>
            <p:nvPr/>
          </p:nvSpPr>
          <p:spPr>
            <a:xfrm>
              <a:off x="5814864" y="1675853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Configuration Management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33" name="Picture 32" descr="Configuration.png">
              <a:extLst>
                <a:ext uri="{FF2B5EF4-FFF2-40B4-BE49-F238E27FC236}">
                  <a16:creationId xmlns:a16="http://schemas.microsoft.com/office/drawing/2014/main" id="{8BFAE9C6-9D2C-4B3F-A157-031EE4D22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0590" y="992569"/>
              <a:ext cx="838952" cy="7112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95F80E-96CB-4FD6-8059-F847BE938B7C}"/>
              </a:ext>
            </a:extLst>
          </p:cNvPr>
          <p:cNvGrpSpPr/>
          <p:nvPr/>
        </p:nvGrpSpPr>
        <p:grpSpPr>
          <a:xfrm>
            <a:off x="11394616" y="2774730"/>
            <a:ext cx="1812758" cy="1671257"/>
            <a:chOff x="7508776" y="992569"/>
            <a:chExt cx="1208505" cy="11141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AF92F5-3C6F-46BD-9F4F-7A544AFE2FE2}"/>
                </a:ext>
              </a:extLst>
            </p:cNvPr>
            <p:cNvSpPr/>
            <p:nvPr/>
          </p:nvSpPr>
          <p:spPr>
            <a:xfrm>
              <a:off x="7508776" y="1675853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Fault Management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36" name="Picture 35" descr="fault.png">
              <a:extLst>
                <a:ext uri="{FF2B5EF4-FFF2-40B4-BE49-F238E27FC236}">
                  <a16:creationId xmlns:a16="http://schemas.microsoft.com/office/drawing/2014/main" id="{F5252CB9-7C95-4AEA-BE89-C504461DC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473" y="992569"/>
              <a:ext cx="838952" cy="7112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1A0B67-25CF-41B3-9222-9F07920C681A}"/>
              </a:ext>
            </a:extLst>
          </p:cNvPr>
          <p:cNvGrpSpPr/>
          <p:nvPr/>
        </p:nvGrpSpPr>
        <p:grpSpPr>
          <a:xfrm>
            <a:off x="14346622" y="2852926"/>
            <a:ext cx="2204309" cy="1385312"/>
            <a:chOff x="483677" y="2411586"/>
            <a:chExt cx="1469539" cy="9235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C70EB06-8558-452F-A8A8-778A37F9AEE5}"/>
                </a:ext>
              </a:extLst>
            </p:cNvPr>
            <p:cNvSpPr/>
            <p:nvPr/>
          </p:nvSpPr>
          <p:spPr>
            <a:xfrm>
              <a:off x="483677" y="3088906"/>
              <a:ext cx="146953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Asset Management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39" name="Picture 38" descr="assests.png">
              <a:extLst>
                <a:ext uri="{FF2B5EF4-FFF2-40B4-BE49-F238E27FC236}">
                  <a16:creationId xmlns:a16="http://schemas.microsoft.com/office/drawing/2014/main" id="{60ED34FE-DEEF-4429-971B-251845AC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938" y="2411586"/>
              <a:ext cx="838953" cy="7112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54FF49-DF6A-47AA-B066-C714EAAA3D49}"/>
              </a:ext>
            </a:extLst>
          </p:cNvPr>
          <p:cNvGrpSpPr/>
          <p:nvPr/>
        </p:nvGrpSpPr>
        <p:grpSpPr>
          <a:xfrm>
            <a:off x="716483" y="5487112"/>
            <a:ext cx="1812758" cy="1662311"/>
            <a:chOff x="2445584" y="2411586"/>
            <a:chExt cx="1208505" cy="110820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01CD094-BCD8-48CB-998E-7E175C26FA23}"/>
                </a:ext>
              </a:extLst>
            </p:cNvPr>
            <p:cNvSpPr/>
            <p:nvPr/>
          </p:nvSpPr>
          <p:spPr>
            <a:xfrm>
              <a:off x="2445584" y="3088906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Performance Management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42" name="Picture 41" descr="performance.png">
              <a:extLst>
                <a:ext uri="{FF2B5EF4-FFF2-40B4-BE49-F238E27FC236}">
                  <a16:creationId xmlns:a16="http://schemas.microsoft.com/office/drawing/2014/main" id="{BA5126B7-7F7E-456E-BFD6-FCC281D22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6822" y="2411586"/>
              <a:ext cx="838953" cy="7112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4DA3D3-3D5A-4AD1-9BDE-7A5C34F86AB3}"/>
              </a:ext>
            </a:extLst>
          </p:cNvPr>
          <p:cNvGrpSpPr/>
          <p:nvPr/>
        </p:nvGrpSpPr>
        <p:grpSpPr>
          <a:xfrm>
            <a:off x="3499610" y="5404470"/>
            <a:ext cx="1812758" cy="1662311"/>
            <a:chOff x="4110057" y="2411586"/>
            <a:chExt cx="1208505" cy="110820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C6FD28B-094A-4EE3-9BA3-841DA157FF9D}"/>
                </a:ext>
              </a:extLst>
            </p:cNvPr>
            <p:cNvSpPr/>
            <p:nvPr/>
          </p:nvSpPr>
          <p:spPr>
            <a:xfrm>
              <a:off x="4110057" y="3088906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Capacity Management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45" name="Picture 44" descr="capacity.png">
              <a:extLst>
                <a:ext uri="{FF2B5EF4-FFF2-40B4-BE49-F238E27FC236}">
                  <a16:creationId xmlns:a16="http://schemas.microsoft.com/office/drawing/2014/main" id="{1B6FA001-BE35-4F96-A54B-071DEEEA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8706" y="2411586"/>
              <a:ext cx="838953" cy="7112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E0D4801-B76E-4FC7-AAEC-E6A9E26126AF}"/>
              </a:ext>
            </a:extLst>
          </p:cNvPr>
          <p:cNvGrpSpPr/>
          <p:nvPr/>
        </p:nvGrpSpPr>
        <p:grpSpPr>
          <a:xfrm>
            <a:off x="5987245" y="5558642"/>
            <a:ext cx="1812758" cy="1385312"/>
            <a:chOff x="5774530" y="2411586"/>
            <a:chExt cx="1208505" cy="92354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1B7E2C6-0C7B-40AC-9E54-2513483BC44C}"/>
                </a:ext>
              </a:extLst>
            </p:cNvPr>
            <p:cNvSpPr/>
            <p:nvPr/>
          </p:nvSpPr>
          <p:spPr>
            <a:xfrm>
              <a:off x="5774530" y="3088906"/>
              <a:ext cx="120850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Usage Billing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48" name="Picture 47" descr="usage.png">
              <a:extLst>
                <a:ext uri="{FF2B5EF4-FFF2-40B4-BE49-F238E27FC236}">
                  <a16:creationId xmlns:a16="http://schemas.microsoft.com/office/drawing/2014/main" id="{6F437E5D-06FC-446D-9163-43A05B2E1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0590" y="2411586"/>
              <a:ext cx="806867" cy="6840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7DC58F8-737A-4FF1-B782-C8282E35E961}"/>
              </a:ext>
            </a:extLst>
          </p:cNvPr>
          <p:cNvGrpSpPr/>
          <p:nvPr/>
        </p:nvGrpSpPr>
        <p:grpSpPr>
          <a:xfrm>
            <a:off x="8441042" y="5420143"/>
            <a:ext cx="2435505" cy="1662311"/>
            <a:chOff x="7306951" y="2411586"/>
            <a:chExt cx="1623670" cy="110820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FA7621B-AEA1-46C2-86AF-7074FA576298}"/>
                </a:ext>
              </a:extLst>
            </p:cNvPr>
            <p:cNvSpPr/>
            <p:nvPr/>
          </p:nvSpPr>
          <p:spPr>
            <a:xfrm>
              <a:off x="7306951" y="3088906"/>
              <a:ext cx="16236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Network Discovery Services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51" name="Picture 50" descr="network.png">
              <a:extLst>
                <a:ext uri="{FF2B5EF4-FFF2-40B4-BE49-F238E27FC236}">
                  <a16:creationId xmlns:a16="http://schemas.microsoft.com/office/drawing/2014/main" id="{ABEEDEFE-4C80-41B9-A2B0-884DD845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473" y="2411586"/>
              <a:ext cx="806866" cy="683999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F707A0-EC95-4C3A-9450-D0C717F4ED94}"/>
              </a:ext>
            </a:extLst>
          </p:cNvPr>
          <p:cNvGrpSpPr/>
          <p:nvPr/>
        </p:nvGrpSpPr>
        <p:grpSpPr>
          <a:xfrm>
            <a:off x="11232133" y="5419008"/>
            <a:ext cx="2426369" cy="1662066"/>
            <a:chOff x="719221" y="3726514"/>
            <a:chExt cx="1617579" cy="110804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9084A17-2ECC-4091-AC54-C668C5105443}"/>
                </a:ext>
              </a:extLst>
            </p:cNvPr>
            <p:cNvSpPr/>
            <p:nvPr/>
          </p:nvSpPr>
          <p:spPr>
            <a:xfrm>
              <a:off x="719221" y="4403671"/>
              <a:ext cx="161757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Technology Audit Services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54" name="Picture 53" descr="audit.png">
              <a:extLst>
                <a:ext uri="{FF2B5EF4-FFF2-40B4-BE49-F238E27FC236}">
                  <a16:creationId xmlns:a16="http://schemas.microsoft.com/office/drawing/2014/main" id="{B3494E22-07B6-4C85-94A5-82075492D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443" y="3726514"/>
              <a:ext cx="838953" cy="7112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7A9F7D-1046-40E9-8967-14138F8CAFAD}"/>
              </a:ext>
            </a:extLst>
          </p:cNvPr>
          <p:cNvGrpSpPr/>
          <p:nvPr/>
        </p:nvGrpSpPr>
        <p:grpSpPr>
          <a:xfrm>
            <a:off x="14614423" y="5404713"/>
            <a:ext cx="1812758" cy="1662066"/>
            <a:chOff x="2995791" y="3726514"/>
            <a:chExt cx="1208505" cy="110804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C3EEAA-4187-4BDE-9E00-CAC001214431}"/>
                </a:ext>
              </a:extLst>
            </p:cNvPr>
            <p:cNvSpPr/>
            <p:nvPr/>
          </p:nvSpPr>
          <p:spPr>
            <a:xfrm>
              <a:off x="2995791" y="4403671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Special Investigations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57" name="Picture 56" descr="investiagtions.png">
              <a:extLst>
                <a:ext uri="{FF2B5EF4-FFF2-40B4-BE49-F238E27FC236}">
                  <a16:creationId xmlns:a16="http://schemas.microsoft.com/office/drawing/2014/main" id="{31FD7DF2-0271-4A01-BE76-F7C19C57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6627" y="3726514"/>
              <a:ext cx="838953" cy="7112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6CE5544-4CEF-4B31-92A3-8D0D2E0ECBC6}"/>
              </a:ext>
            </a:extLst>
          </p:cNvPr>
          <p:cNvGrpSpPr/>
          <p:nvPr/>
        </p:nvGrpSpPr>
        <p:grpSpPr>
          <a:xfrm>
            <a:off x="5913937" y="8107473"/>
            <a:ext cx="1812758" cy="1662066"/>
            <a:chOff x="5100522" y="3726514"/>
            <a:chExt cx="1208505" cy="110804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5907C8E-7E60-4022-99A1-10B3CE88C95E}"/>
                </a:ext>
              </a:extLst>
            </p:cNvPr>
            <p:cNvSpPr/>
            <p:nvPr/>
          </p:nvSpPr>
          <p:spPr>
            <a:xfrm>
              <a:off x="5100522" y="4403671"/>
              <a:ext cx="120850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Reporting Services</a:t>
              </a:r>
              <a:endParaRPr lang="en-ZA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60" name="Picture 59" descr="reporting.png">
              <a:extLst>
                <a:ext uri="{FF2B5EF4-FFF2-40B4-BE49-F238E27FC236}">
                  <a16:creationId xmlns:a16="http://schemas.microsoft.com/office/drawing/2014/main" id="{CD60DCB4-A6AF-446A-835F-5C30536DB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8541" y="3726514"/>
              <a:ext cx="806867" cy="6840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9135CB-5015-430B-8F84-99F81B95AEC4}"/>
              </a:ext>
            </a:extLst>
          </p:cNvPr>
          <p:cNvGrpSpPr/>
          <p:nvPr/>
        </p:nvGrpSpPr>
        <p:grpSpPr>
          <a:xfrm>
            <a:off x="8552185" y="8006694"/>
            <a:ext cx="2405591" cy="1662066"/>
            <a:chOff x="6919788" y="3726514"/>
            <a:chExt cx="1603727" cy="110804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09F1D3-52E0-41F4-B4C5-97AB65F9EA67}"/>
                </a:ext>
              </a:extLst>
            </p:cNvPr>
            <p:cNvSpPr/>
            <p:nvPr/>
          </p:nvSpPr>
          <p:spPr>
            <a:xfrm>
              <a:off x="6919788" y="4403671"/>
              <a:ext cx="160372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US" dirty="0">
                  <a:solidFill>
                    <a:srgbClr val="FFFFFF"/>
                  </a:solidFill>
                  <a:latin typeface="Square Serif Light"/>
                  <a:cs typeface="Square Serif Light"/>
                </a:rPr>
                <a:t>Customized Integration Services</a:t>
              </a:r>
              <a:endParaRPr lang="en-ZA" sz="1650" dirty="0">
                <a:solidFill>
                  <a:srgbClr val="FFFFFF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63" name="Picture 62" descr="intergrated.png">
              <a:extLst>
                <a:ext uri="{FF2B5EF4-FFF2-40B4-BE49-F238E27FC236}">
                  <a16:creationId xmlns:a16="http://schemas.microsoft.com/office/drawing/2014/main" id="{5252DD3D-148B-42F9-8DE4-03FAB8AE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996" y="3726514"/>
              <a:ext cx="838953" cy="71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6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B72791C-741E-4260-8040-502CE2534471}"/>
              </a:ext>
            </a:extLst>
          </p:cNvPr>
          <p:cNvSpPr/>
          <p:nvPr/>
        </p:nvSpPr>
        <p:spPr>
          <a:xfrm>
            <a:off x="6638708" y="2349778"/>
            <a:ext cx="8775333" cy="7059944"/>
          </a:xfrm>
          <a:prstGeom prst="ellipse">
            <a:avLst/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4837388" y="7620"/>
            <a:ext cx="1220535" cy="1982220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627557" y="165478"/>
            <a:ext cx="1182524" cy="1581740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504723" y="8359105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274" y="8460467"/>
            <a:ext cx="909846" cy="1309778"/>
          </a:xfrm>
          <a:prstGeom prst="rect">
            <a:avLst/>
          </a:prstGeom>
        </p:spPr>
      </p:pic>
      <p:sp>
        <p:nvSpPr>
          <p:cNvPr id="135" name="Rectangle 2">
            <a:extLst>
              <a:ext uri="{FF2B5EF4-FFF2-40B4-BE49-F238E27FC236}">
                <a16:creationId xmlns:a16="http://schemas.microsoft.com/office/drawing/2014/main" id="{E3CB8EE6-828B-4FD3-8163-31E5C6EEC57E}"/>
              </a:ext>
            </a:extLst>
          </p:cNvPr>
          <p:cNvSpPr txBox="1">
            <a:spLocks noChangeArrowheads="1"/>
          </p:cNvSpPr>
          <p:nvPr/>
        </p:nvSpPr>
        <p:spPr>
          <a:xfrm>
            <a:off x="6052460" y="392396"/>
            <a:ext cx="5856701" cy="16107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709" spc="-225" dirty="0">
                <a:solidFill>
                  <a:srgbClr val="333333"/>
                </a:solidFill>
                <a:latin typeface="Anonymous Pro"/>
              </a:rPr>
              <a:t>Service Offering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AAD7C9F0-2047-400F-9F83-6E791A010E5B}"/>
              </a:ext>
            </a:extLst>
          </p:cNvPr>
          <p:cNvSpPr/>
          <p:nvPr/>
        </p:nvSpPr>
        <p:spPr>
          <a:xfrm>
            <a:off x="2267218" y="1475788"/>
            <a:ext cx="2183726" cy="8139113"/>
          </a:xfrm>
          <a:prstGeom prst="roundRect">
            <a:avLst>
              <a:gd name="adj" fmla="val 9556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555A33B-C0D0-4FA6-9D2C-17DF4BDFCE30}"/>
              </a:ext>
            </a:extLst>
          </p:cNvPr>
          <p:cNvSpPr/>
          <p:nvPr/>
        </p:nvSpPr>
        <p:spPr>
          <a:xfrm>
            <a:off x="4643047" y="1475788"/>
            <a:ext cx="2183726" cy="8139113"/>
          </a:xfrm>
          <a:prstGeom prst="roundRect">
            <a:avLst>
              <a:gd name="adj" fmla="val 9556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lus 6">
            <a:extLst>
              <a:ext uri="{FF2B5EF4-FFF2-40B4-BE49-F238E27FC236}">
                <a16:creationId xmlns:a16="http://schemas.microsoft.com/office/drawing/2014/main" id="{3603FA8A-1BE8-4864-A999-898C98EDF024}"/>
              </a:ext>
            </a:extLst>
          </p:cNvPr>
          <p:cNvSpPr/>
          <p:nvPr/>
        </p:nvSpPr>
        <p:spPr>
          <a:xfrm>
            <a:off x="4089920" y="4603492"/>
            <a:ext cx="923093" cy="877598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5" name="Content Placeholder 6">
            <a:extLst>
              <a:ext uri="{FF2B5EF4-FFF2-40B4-BE49-F238E27FC236}">
                <a16:creationId xmlns:a16="http://schemas.microsoft.com/office/drawing/2014/main" id="{F2B33302-785F-49F9-B20A-FAD9F4BBA8C3}"/>
              </a:ext>
            </a:extLst>
          </p:cNvPr>
          <p:cNvGraphicFramePr>
            <a:graphicFrameLocks/>
          </p:cNvGraphicFramePr>
          <p:nvPr/>
        </p:nvGraphicFramePr>
        <p:xfrm>
          <a:off x="4661952" y="1745817"/>
          <a:ext cx="1890210" cy="2632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5A7EA61-ADC2-4E2D-B400-043316A8296E}"/>
              </a:ext>
            </a:extLst>
          </p:cNvPr>
          <p:cNvSpPr txBox="1">
            <a:spLocks/>
          </p:cNvSpPr>
          <p:nvPr/>
        </p:nvSpPr>
        <p:spPr bwMode="auto">
          <a:xfrm>
            <a:off x="2372935" y="4774842"/>
            <a:ext cx="1972289" cy="722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9pPr>
          </a:lstStyle>
          <a:p>
            <a:pPr marL="514350" indent="-514350" algn="ctr" defTabSz="1371600">
              <a:buNone/>
            </a:pPr>
            <a:r>
              <a:rPr lang="en-ZA" sz="2700" dirty="0">
                <a:latin typeface="Calibri"/>
              </a:rPr>
              <a:t>People</a:t>
            </a:r>
            <a:endParaRPr lang="en-ZA" sz="2700" i="1" dirty="0">
              <a:latin typeface="Calibri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982E61E-A3D9-46A0-B559-7DBF8F468A2F}"/>
              </a:ext>
            </a:extLst>
          </p:cNvPr>
          <p:cNvSpPr txBox="1">
            <a:spLocks/>
          </p:cNvSpPr>
          <p:nvPr/>
        </p:nvSpPr>
        <p:spPr bwMode="auto">
          <a:xfrm>
            <a:off x="4748764" y="4753452"/>
            <a:ext cx="1972289" cy="722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9pPr>
          </a:lstStyle>
          <a:p>
            <a:pPr marL="514350" indent="-514350" algn="ctr" defTabSz="1371600">
              <a:buNone/>
            </a:pPr>
            <a:r>
              <a:rPr lang="en-ZA" sz="2700" dirty="0">
                <a:latin typeface="Calibri"/>
              </a:rPr>
              <a:t>Process</a:t>
            </a:r>
            <a:endParaRPr lang="en-ZA" sz="2700" i="1" dirty="0">
              <a:latin typeface="Calibri"/>
            </a:endParaRPr>
          </a:p>
        </p:txBody>
      </p: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82EFCADF-3118-4D22-BE6F-B564D2BEED5D}"/>
              </a:ext>
            </a:extLst>
          </p:cNvPr>
          <p:cNvSpPr/>
          <p:nvPr/>
        </p:nvSpPr>
        <p:spPr>
          <a:xfrm>
            <a:off x="2237439" y="5468122"/>
            <a:ext cx="4589334" cy="4296740"/>
          </a:xfrm>
          <a:prstGeom prst="roundRect">
            <a:avLst>
              <a:gd name="adj" fmla="val 9556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1677E04-3950-4571-B815-A3465C307E38}"/>
              </a:ext>
            </a:extLst>
          </p:cNvPr>
          <p:cNvSpPr txBox="1">
            <a:spLocks/>
          </p:cNvSpPr>
          <p:nvPr/>
        </p:nvSpPr>
        <p:spPr bwMode="auto">
          <a:xfrm>
            <a:off x="2899561" y="7245014"/>
            <a:ext cx="3152900" cy="722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F1F7A"/>
              </a:buClr>
              <a:buChar char="•"/>
              <a:defRPr sz="2800">
                <a:solidFill>
                  <a:srgbClr val="5F5F5F"/>
                </a:solidFill>
                <a:latin typeface="+mn-lt"/>
              </a:defRPr>
            </a:lvl9pPr>
          </a:lstStyle>
          <a:p>
            <a:pPr marL="514350" indent="-514350" algn="ctr" defTabSz="1371600">
              <a:buNone/>
            </a:pPr>
            <a:r>
              <a:rPr lang="en-ZA" sz="4200" dirty="0">
                <a:latin typeface="Calibri"/>
              </a:rPr>
              <a:t>Technology</a:t>
            </a:r>
            <a:endParaRPr lang="en-ZA" sz="4200" i="1" dirty="0">
              <a:latin typeface="Calibri"/>
            </a:endParaRPr>
          </a:p>
        </p:txBody>
      </p:sp>
      <p:pic>
        <p:nvPicPr>
          <p:cNvPr id="30" name="Picture 3" descr="C:\Users\EBiagio\AppData\Local\Microsoft\Windows\Temporary Internet Files\Content.IE5\8DNMLCF7\MC900439356[1].jpg">
            <a:extLst>
              <a:ext uri="{FF2B5EF4-FFF2-40B4-BE49-F238E27FC236}">
                <a16:creationId xmlns:a16="http://schemas.microsoft.com/office/drawing/2014/main" id="{810379ED-055E-4803-B4F8-D509028B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56" y="1846161"/>
            <a:ext cx="1865667" cy="186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CB858922-591B-4B28-845B-1FDFE3C5B1E6}"/>
              </a:ext>
            </a:extLst>
          </p:cNvPr>
          <p:cNvSpPr/>
          <p:nvPr/>
        </p:nvSpPr>
        <p:spPr>
          <a:xfrm>
            <a:off x="8866850" y="3396491"/>
            <a:ext cx="4371297" cy="4371297"/>
          </a:xfrm>
          <a:prstGeom prst="ellips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4DF0065-83D0-4226-866A-9681906A723B}"/>
              </a:ext>
            </a:extLst>
          </p:cNvPr>
          <p:cNvSpPr/>
          <p:nvPr/>
        </p:nvSpPr>
        <p:spPr>
          <a:xfrm>
            <a:off x="9744299" y="4273940"/>
            <a:ext cx="2616398" cy="2616398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ZA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6CA8997-CA88-4011-9309-3E9DF57FB32C}"/>
              </a:ext>
            </a:extLst>
          </p:cNvPr>
          <p:cNvSpPr txBox="1">
            <a:spLocks/>
          </p:cNvSpPr>
          <p:nvPr/>
        </p:nvSpPr>
        <p:spPr>
          <a:xfrm>
            <a:off x="9726715" y="4950962"/>
            <a:ext cx="2616398" cy="6966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700" dirty="0">
                <a:solidFill>
                  <a:prstClr val="black"/>
                </a:solidFill>
                <a:latin typeface="Square Serif Light"/>
                <a:cs typeface="Square Serif Light"/>
              </a:rPr>
              <a:t>Sintelligent</a:t>
            </a:r>
          </a:p>
          <a:p>
            <a:pPr marL="0" indent="0" algn="ctr" defTabSz="6858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700" dirty="0">
                <a:solidFill>
                  <a:prstClr val="black"/>
                </a:solidFill>
                <a:latin typeface="Square Serif Light"/>
                <a:cs typeface="Square Serif Light"/>
              </a:rPr>
              <a:t>Core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652A712-7342-4EBF-BEFB-A8781F87A5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941" y="6963811"/>
            <a:ext cx="1038255" cy="4820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FA3A29-900A-4EBA-B7A0-A88EE1A7D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404" y="7718530"/>
            <a:ext cx="2654334" cy="5120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EB8F28-4EB1-4268-871E-951772B8BA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594" y="1903523"/>
            <a:ext cx="3241805" cy="19056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EF1D88-A27C-4E09-B8E2-39BF199641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239" y="5218728"/>
            <a:ext cx="1525424" cy="726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BD4138-180F-4B86-A0A5-A054297FE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37" y="5333075"/>
            <a:ext cx="2539713" cy="796773"/>
          </a:xfrm>
          <a:prstGeom prst="rect">
            <a:avLst/>
          </a:prstGeom>
        </p:spPr>
      </p:pic>
      <p:sp>
        <p:nvSpPr>
          <p:cNvPr id="40" name="Subtitle 2">
            <a:extLst>
              <a:ext uri="{FF2B5EF4-FFF2-40B4-BE49-F238E27FC236}">
                <a16:creationId xmlns:a16="http://schemas.microsoft.com/office/drawing/2014/main" id="{9385A482-0F0C-4F7C-BAFC-888463CD3981}"/>
              </a:ext>
            </a:extLst>
          </p:cNvPr>
          <p:cNvSpPr txBox="1">
            <a:spLocks/>
          </p:cNvSpPr>
          <p:nvPr/>
        </p:nvSpPr>
        <p:spPr>
          <a:xfrm>
            <a:off x="9744301" y="5748407"/>
            <a:ext cx="2616398" cy="69668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prstClr val="black"/>
                </a:solidFill>
                <a:latin typeface="Square Serif Light"/>
                <a:cs typeface="Square Serif Light"/>
              </a:rPr>
              <a:t>FC</a:t>
            </a:r>
            <a:r>
              <a:rPr lang="en-US" sz="3000" dirty="0">
                <a:solidFill>
                  <a:prstClr val="black"/>
                </a:solidFill>
                <a:latin typeface="Square Serif Light"/>
                <a:cs typeface="Square Serif Light"/>
              </a:rPr>
              <a:t>A</a:t>
            </a:r>
            <a:r>
              <a:rPr lang="en-US" sz="3000" b="1" dirty="0">
                <a:solidFill>
                  <a:prstClr val="black"/>
                </a:solidFill>
                <a:latin typeface="Square Serif Light"/>
                <a:cs typeface="Square Serif Light"/>
              </a:rPr>
              <a:t>P</a:t>
            </a:r>
            <a:r>
              <a:rPr lang="en-US" sz="3000" dirty="0">
                <a:solidFill>
                  <a:prstClr val="black"/>
                </a:solidFill>
                <a:latin typeface="Square Serif Light"/>
                <a:cs typeface="Square Serif Light"/>
              </a:rPr>
              <a:t>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BED860-F23D-4BD8-AE18-A6B9BCCA4568}"/>
              </a:ext>
            </a:extLst>
          </p:cNvPr>
          <p:cNvCxnSpPr/>
          <p:nvPr/>
        </p:nvCxnSpPr>
        <p:spPr>
          <a:xfrm>
            <a:off x="11053496" y="6129848"/>
            <a:ext cx="1864124" cy="107498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9ABC3A3-9303-40C3-9E50-E7BA182EADC9}"/>
              </a:ext>
            </a:extLst>
          </p:cNvPr>
          <p:cNvCxnSpPr/>
          <p:nvPr/>
        </p:nvCxnSpPr>
        <p:spPr>
          <a:xfrm flipH="1">
            <a:off x="9289930" y="6129848"/>
            <a:ext cx="1763567" cy="1074986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84461F1-BDA3-43D1-A0F2-C5FB8B535C47}"/>
              </a:ext>
            </a:extLst>
          </p:cNvPr>
          <p:cNvSpPr/>
          <p:nvPr/>
        </p:nvSpPr>
        <p:spPr>
          <a:xfrm>
            <a:off x="11860872" y="5253636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500" dirty="0">
                <a:solidFill>
                  <a:prstClr val="white"/>
                </a:solidFill>
                <a:latin typeface="Calibri"/>
              </a:rPr>
              <a:t>Flow</a:t>
            </a:r>
            <a:endParaRPr lang="en-ZA" sz="157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3C0C91-C243-41EF-AABB-F078B5CFDC3A}"/>
              </a:ext>
            </a:extLst>
          </p:cNvPr>
          <p:cNvSpPr/>
          <p:nvPr/>
        </p:nvSpPr>
        <p:spPr>
          <a:xfrm>
            <a:off x="11487941" y="4070948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350" dirty="0">
                <a:solidFill>
                  <a:prstClr val="white"/>
                </a:solidFill>
                <a:latin typeface="Calibri"/>
              </a:rPr>
              <a:t>Log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B2E15A9-985F-474D-B12C-C4F92F8B2709}"/>
              </a:ext>
            </a:extLst>
          </p:cNvPr>
          <p:cNvSpPr/>
          <p:nvPr/>
        </p:nvSpPr>
        <p:spPr>
          <a:xfrm>
            <a:off x="10552469" y="3590247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350" dirty="0">
                <a:solidFill>
                  <a:prstClr val="white"/>
                </a:solidFill>
                <a:latin typeface="Calibri"/>
              </a:rPr>
              <a:t>DWH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0318BF3-2C7F-43E7-AB63-2D0ABE4B177E}"/>
              </a:ext>
            </a:extLst>
          </p:cNvPr>
          <p:cNvSpPr/>
          <p:nvPr/>
        </p:nvSpPr>
        <p:spPr>
          <a:xfrm>
            <a:off x="9558456" y="4070948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350" dirty="0">
                <a:solidFill>
                  <a:prstClr val="white"/>
                </a:solidFill>
                <a:latin typeface="Calibri"/>
              </a:rPr>
              <a:t>ITRP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A7D293D-BA7E-44C8-803B-72D24085E21E}"/>
              </a:ext>
            </a:extLst>
          </p:cNvPr>
          <p:cNvSpPr/>
          <p:nvPr/>
        </p:nvSpPr>
        <p:spPr>
          <a:xfrm>
            <a:off x="9113321" y="5208759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500" dirty="0">
                <a:solidFill>
                  <a:prstClr val="white"/>
                </a:solidFill>
                <a:latin typeface="Calibri"/>
              </a:rPr>
              <a:t>EUC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25F594-D4BB-481E-AFBE-60D1B0E31340}"/>
              </a:ext>
            </a:extLst>
          </p:cNvPr>
          <p:cNvSpPr/>
          <p:nvPr/>
        </p:nvSpPr>
        <p:spPr>
          <a:xfrm>
            <a:off x="9691511" y="6234116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200" dirty="0">
                <a:solidFill>
                  <a:prstClr val="white"/>
                </a:solidFill>
                <a:latin typeface="Calibri"/>
              </a:rPr>
              <a:t>Cloud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8F27223-273B-400E-8B86-E23B7AE66B6F}"/>
              </a:ext>
            </a:extLst>
          </p:cNvPr>
          <p:cNvSpPr/>
          <p:nvPr/>
        </p:nvSpPr>
        <p:spPr>
          <a:xfrm>
            <a:off x="11584466" y="6293363"/>
            <a:ext cx="1012677" cy="961401"/>
          </a:xfrm>
          <a:prstGeom prst="ellipse">
            <a:avLst/>
          </a:prstGeom>
          <a:solidFill>
            <a:srgbClr val="00B99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ZA" sz="1350" dirty="0">
                <a:solidFill>
                  <a:prstClr val="white"/>
                </a:solidFill>
                <a:latin typeface="Calibri"/>
              </a:rPr>
              <a:t>Sec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3132B0A-575D-4556-B76F-C4C342DC564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724" y="7635905"/>
            <a:ext cx="1928307" cy="639219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260FEC4B-F364-44E4-A7FC-24255F11C65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468446" y="2957008"/>
            <a:ext cx="1803227" cy="19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Graphic spid="25" grpId="0">
        <p:bldAsOne/>
      </p:bldGraphic>
      <p:bldP spid="26" grpId="0"/>
      <p:bldP spid="27" grpId="0"/>
      <p:bldP spid="28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955196" y="96515"/>
            <a:ext cx="2216258" cy="2863175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7276D93C-159C-46E0-B55B-0A5963136A96}"/>
              </a:ext>
            </a:extLst>
          </p:cNvPr>
          <p:cNvSpPr txBox="1">
            <a:spLocks noChangeArrowheads="1"/>
          </p:cNvSpPr>
          <p:nvPr/>
        </p:nvSpPr>
        <p:spPr>
          <a:xfrm>
            <a:off x="5842541" y="491963"/>
            <a:ext cx="8242259" cy="1610742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1371600">
              <a:buClr>
                <a:srgbClr val="000000"/>
              </a:buClr>
              <a:buSzPct val="100000"/>
              <a:defRPr/>
            </a:pPr>
            <a:r>
              <a:rPr lang="en-US" altLang="en-US" sz="5709" spc="-225" dirty="0">
                <a:solidFill>
                  <a:srgbClr val="333333"/>
                </a:solidFill>
                <a:latin typeface="Anonymous Pro"/>
              </a:rPr>
              <a:t>What we can Deliver</a:t>
            </a: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91C43156-7D52-4DBC-9810-D60D607F2009}"/>
              </a:ext>
            </a:extLst>
          </p:cNvPr>
          <p:cNvGrpSpPr/>
          <p:nvPr/>
        </p:nvGrpSpPr>
        <p:grpSpPr>
          <a:xfrm rot="-10800000">
            <a:off x="15465287" y="352025"/>
            <a:ext cx="1850082" cy="3817961"/>
            <a:chOff x="0" y="0"/>
            <a:chExt cx="4842510" cy="6256020"/>
          </a:xfrm>
        </p:grpSpPr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9C2E9D6A-77C7-4686-8444-874F86C983FD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F2B048-76D4-4532-B0BA-6389B5056F2A}"/>
              </a:ext>
            </a:extLst>
          </p:cNvPr>
          <p:cNvGrpSpPr/>
          <p:nvPr/>
        </p:nvGrpSpPr>
        <p:grpSpPr>
          <a:xfrm>
            <a:off x="237984" y="3331862"/>
            <a:ext cx="4169732" cy="1557722"/>
            <a:chOff x="221023" y="996125"/>
            <a:chExt cx="2779821" cy="103848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9408B9-5AE2-4C3D-91CE-F38ED46AA329}"/>
                </a:ext>
              </a:extLst>
            </p:cNvPr>
            <p:cNvSpPr/>
            <p:nvPr/>
          </p:nvSpPr>
          <p:spPr>
            <a:xfrm>
              <a:off x="221023" y="1788385"/>
              <a:ext cx="277982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Anonymous Pro"/>
                  <a:cs typeface="Square Serif Light"/>
                </a:rPr>
                <a:t>Faster Problem Resolutions</a:t>
              </a:r>
            </a:p>
          </p:txBody>
        </p:sp>
        <p:pic>
          <p:nvPicPr>
            <p:cNvPr id="21" name="Picture 20" descr="solve.png">
              <a:extLst>
                <a:ext uri="{FF2B5EF4-FFF2-40B4-BE49-F238E27FC236}">
                  <a16:creationId xmlns:a16="http://schemas.microsoft.com/office/drawing/2014/main" id="{4E5E5DF3-E5E5-48DF-814A-349481A5B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194" y="996125"/>
              <a:ext cx="902760" cy="76529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D823F5-1F2E-4D3D-8975-74C4094D5C1D}"/>
              </a:ext>
            </a:extLst>
          </p:cNvPr>
          <p:cNvGrpSpPr/>
          <p:nvPr/>
        </p:nvGrpSpPr>
        <p:grpSpPr>
          <a:xfrm>
            <a:off x="6156877" y="3390276"/>
            <a:ext cx="3916457" cy="1557722"/>
            <a:chOff x="3473314" y="996125"/>
            <a:chExt cx="2610971" cy="1038481"/>
          </a:xfrm>
          <a:noFill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55CA3AB-ED8A-493C-997E-BDD952B8F98E}"/>
                </a:ext>
              </a:extLst>
            </p:cNvPr>
            <p:cNvSpPr/>
            <p:nvPr/>
          </p:nvSpPr>
          <p:spPr>
            <a:xfrm>
              <a:off x="3473314" y="1788385"/>
              <a:ext cx="2610971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Anonymous Pro"/>
                  <a:cs typeface="Square Serif Light"/>
                </a:rPr>
                <a:t>Better Client Experience</a:t>
              </a:r>
            </a:p>
          </p:txBody>
        </p:sp>
        <p:pic>
          <p:nvPicPr>
            <p:cNvPr id="24" name="Picture 23" descr="experience.png">
              <a:extLst>
                <a:ext uri="{FF2B5EF4-FFF2-40B4-BE49-F238E27FC236}">
                  <a16:creationId xmlns:a16="http://schemas.microsoft.com/office/drawing/2014/main" id="{803F8A8C-C5FA-4D34-AA67-2E4DA15E9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3132" y="996125"/>
              <a:ext cx="902760" cy="765291"/>
            </a:xfrm>
            <a:prstGeom prst="rect">
              <a:avLst/>
            </a:prstGeom>
            <a:grpFill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C5EACE-8EC1-4D7D-86FE-7D9A54318E64}"/>
              </a:ext>
            </a:extLst>
          </p:cNvPr>
          <p:cNvGrpSpPr/>
          <p:nvPr/>
        </p:nvGrpSpPr>
        <p:grpSpPr>
          <a:xfrm>
            <a:off x="11444262" y="3331862"/>
            <a:ext cx="3536546" cy="1557722"/>
            <a:chOff x="6556223" y="996125"/>
            <a:chExt cx="2357697" cy="103848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20E76F-70D5-4A01-90DC-EEB51480FE79}"/>
                </a:ext>
              </a:extLst>
            </p:cNvPr>
            <p:cNvSpPr/>
            <p:nvPr/>
          </p:nvSpPr>
          <p:spPr>
            <a:xfrm>
              <a:off x="6556223" y="1788385"/>
              <a:ext cx="235769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Anonymous Pro"/>
                  <a:cs typeface="Square Serif Light"/>
                </a:rPr>
                <a:t>Business Efficiencies</a:t>
              </a:r>
            </a:p>
          </p:txBody>
        </p:sp>
        <p:pic>
          <p:nvPicPr>
            <p:cNvPr id="30" name="Picture 29" descr="efficeincy.png">
              <a:extLst>
                <a:ext uri="{FF2B5EF4-FFF2-40B4-BE49-F238E27FC236}">
                  <a16:creationId xmlns:a16="http://schemas.microsoft.com/office/drawing/2014/main" id="{ACA897BC-807C-4B04-B27B-9DAAD27A5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7600" y="996125"/>
              <a:ext cx="902760" cy="76529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04F39E-5A25-486B-8F53-2698B9CE913B}"/>
              </a:ext>
            </a:extLst>
          </p:cNvPr>
          <p:cNvGrpSpPr/>
          <p:nvPr/>
        </p:nvGrpSpPr>
        <p:grpSpPr>
          <a:xfrm>
            <a:off x="346401" y="5867269"/>
            <a:ext cx="3789821" cy="1484043"/>
            <a:chOff x="308213" y="2358503"/>
            <a:chExt cx="2526547" cy="9893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5E635D-23AB-4147-B2E9-66A84C788257}"/>
                </a:ext>
              </a:extLst>
            </p:cNvPr>
            <p:cNvSpPr/>
            <p:nvPr/>
          </p:nvSpPr>
          <p:spPr>
            <a:xfrm>
              <a:off x="308213" y="3101644"/>
              <a:ext cx="252654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Anonymous Pro"/>
                  <a:cs typeface="Square Serif Light"/>
                </a:rPr>
                <a:t>Security And Compliance</a:t>
              </a:r>
            </a:p>
          </p:txBody>
        </p:sp>
        <p:pic>
          <p:nvPicPr>
            <p:cNvPr id="33" name="Picture 32" descr="security.png">
              <a:extLst>
                <a:ext uri="{FF2B5EF4-FFF2-40B4-BE49-F238E27FC236}">
                  <a16:creationId xmlns:a16="http://schemas.microsoft.com/office/drawing/2014/main" id="{DC9CD894-C5B4-4BC0-A8E6-18CB7F49C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194" y="2358503"/>
              <a:ext cx="902760" cy="76529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4E5806-32C8-418A-A68C-B4E46F7C0C4B}"/>
              </a:ext>
            </a:extLst>
          </p:cNvPr>
          <p:cNvGrpSpPr/>
          <p:nvPr/>
        </p:nvGrpSpPr>
        <p:grpSpPr>
          <a:xfrm>
            <a:off x="6080494" y="5958567"/>
            <a:ext cx="3393236" cy="1484583"/>
            <a:chOff x="3324792" y="2358503"/>
            <a:chExt cx="2262157" cy="989722"/>
          </a:xfrm>
          <a:noFill/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202E3B-66C8-4F18-9DF4-A43D5CE99943}"/>
                </a:ext>
              </a:extLst>
            </p:cNvPr>
            <p:cNvSpPr/>
            <p:nvPr/>
          </p:nvSpPr>
          <p:spPr>
            <a:xfrm>
              <a:off x="3324792" y="3102004"/>
              <a:ext cx="2262157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Anonymous Pro"/>
                  <a:cs typeface="Square Serif Light"/>
                </a:rPr>
                <a:t>Capacity Planning</a:t>
              </a:r>
              <a:endParaRPr lang="en-US" sz="1575" dirty="0">
                <a:solidFill>
                  <a:prstClr val="black"/>
                </a:solidFill>
                <a:latin typeface="Anonymous Pro"/>
                <a:cs typeface="Square Serif Ligh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75E51B5-981E-4C55-A463-6E10AC54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3132" y="2358503"/>
              <a:ext cx="902759" cy="765291"/>
            </a:xfrm>
            <a:prstGeom prst="rect">
              <a:avLst/>
            </a:prstGeom>
            <a:grpFill/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8E0CDC-2EE7-4E01-BD9C-64B9246DF5CA}"/>
              </a:ext>
            </a:extLst>
          </p:cNvPr>
          <p:cNvGrpSpPr/>
          <p:nvPr/>
        </p:nvGrpSpPr>
        <p:grpSpPr>
          <a:xfrm>
            <a:off x="11550804" y="5993202"/>
            <a:ext cx="3317850" cy="1484043"/>
            <a:chOff x="6335562" y="2358503"/>
            <a:chExt cx="2211900" cy="9893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65DA1E-11F9-4010-8F26-2499CBD75780}"/>
                </a:ext>
              </a:extLst>
            </p:cNvPr>
            <p:cNvSpPr/>
            <p:nvPr/>
          </p:nvSpPr>
          <p:spPr>
            <a:xfrm>
              <a:off x="6335562" y="3101644"/>
              <a:ext cx="22119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Square Serif Light"/>
                  <a:cs typeface="Square Serif Light"/>
                </a:rPr>
                <a:t>SLA Measurements</a:t>
              </a:r>
              <a:endParaRPr lang="en-US" sz="1575" dirty="0">
                <a:solidFill>
                  <a:prstClr val="black"/>
                </a:solidFill>
                <a:latin typeface="Square Serif Light"/>
                <a:cs typeface="Square Serif Light"/>
              </a:endParaRPr>
            </a:p>
          </p:txBody>
        </p:sp>
        <p:pic>
          <p:nvPicPr>
            <p:cNvPr id="39" name="Picture 38" descr="measure.png">
              <a:extLst>
                <a:ext uri="{FF2B5EF4-FFF2-40B4-BE49-F238E27FC236}">
                  <a16:creationId xmlns:a16="http://schemas.microsoft.com/office/drawing/2014/main" id="{91A911CF-1AC9-48B3-B9EA-3F5AF369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7600" y="2358503"/>
              <a:ext cx="902760" cy="76529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35D295-5E4C-47DE-AEFC-39F53A8E8B71}"/>
              </a:ext>
            </a:extLst>
          </p:cNvPr>
          <p:cNvGrpSpPr/>
          <p:nvPr/>
        </p:nvGrpSpPr>
        <p:grpSpPr>
          <a:xfrm>
            <a:off x="729411" y="8185263"/>
            <a:ext cx="2317017" cy="1769396"/>
            <a:chOff x="311334" y="3605894"/>
            <a:chExt cx="1544678" cy="117959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6EA856-C91E-417B-822D-58A9EC9E3C8F}"/>
                </a:ext>
              </a:extLst>
            </p:cNvPr>
            <p:cNvSpPr/>
            <p:nvPr/>
          </p:nvSpPr>
          <p:spPr>
            <a:xfrm>
              <a:off x="311334" y="4354604"/>
              <a:ext cx="154467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algn="ctr" defTabSz="1371600"/>
              <a:r>
                <a:rPr lang="en-US" dirty="0" err="1">
                  <a:solidFill>
                    <a:prstClr val="black"/>
                  </a:solidFill>
                  <a:latin typeface="Anonymous Pro"/>
                  <a:cs typeface="Square Serif Light"/>
                </a:rPr>
                <a:t>Maximising</a:t>
              </a:r>
              <a:r>
                <a:rPr lang="en-US" dirty="0">
                  <a:solidFill>
                    <a:prstClr val="black"/>
                  </a:solidFill>
                  <a:latin typeface="Anonymous Pro"/>
                  <a:cs typeface="Square Serif Light"/>
                </a:rPr>
                <a:t> Uptime</a:t>
              </a:r>
            </a:p>
          </p:txBody>
        </p:sp>
        <p:pic>
          <p:nvPicPr>
            <p:cNvPr id="42" name="Picture 41" descr="uptime.png">
              <a:extLst>
                <a:ext uri="{FF2B5EF4-FFF2-40B4-BE49-F238E27FC236}">
                  <a16:creationId xmlns:a16="http://schemas.microsoft.com/office/drawing/2014/main" id="{579E9B75-8109-4260-8EC3-DA44C89DD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626" y="3605894"/>
              <a:ext cx="902760" cy="76529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CE1D1B-71B5-4DBA-ABE0-F59056D10461}"/>
              </a:ext>
            </a:extLst>
          </p:cNvPr>
          <p:cNvGrpSpPr/>
          <p:nvPr/>
        </p:nvGrpSpPr>
        <p:grpSpPr>
          <a:xfrm>
            <a:off x="4349436" y="7995948"/>
            <a:ext cx="2774817" cy="1758672"/>
            <a:chOff x="2271073" y="3605217"/>
            <a:chExt cx="1849878" cy="117244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65A40F-B7B1-47E9-BD84-D5DEBA3BAF7F}"/>
                </a:ext>
              </a:extLst>
            </p:cNvPr>
            <p:cNvSpPr/>
            <p:nvPr/>
          </p:nvSpPr>
          <p:spPr>
            <a:xfrm>
              <a:off x="2271073" y="4346778"/>
              <a:ext cx="184987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Square Serif Light"/>
                  <a:cs typeface="Square Serif Light"/>
                </a:rPr>
                <a:t>Become More Proactive</a:t>
              </a:r>
            </a:p>
          </p:txBody>
        </p:sp>
        <p:pic>
          <p:nvPicPr>
            <p:cNvPr id="45" name="Picture 44" descr="proactive.png">
              <a:extLst>
                <a:ext uri="{FF2B5EF4-FFF2-40B4-BE49-F238E27FC236}">
                  <a16:creationId xmlns:a16="http://schemas.microsoft.com/office/drawing/2014/main" id="{49BF489E-4699-40E8-8E8E-332A12C25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8055" y="3605217"/>
              <a:ext cx="902760" cy="76529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7BA2BDE-37BE-43B7-8E04-44678B6B197F}"/>
              </a:ext>
            </a:extLst>
          </p:cNvPr>
          <p:cNvGrpSpPr/>
          <p:nvPr/>
        </p:nvGrpSpPr>
        <p:grpSpPr>
          <a:xfrm>
            <a:off x="8899132" y="7998668"/>
            <a:ext cx="2129081" cy="1769396"/>
            <a:chOff x="4542335" y="3605894"/>
            <a:chExt cx="1419387" cy="117959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CE3739-A157-48AB-AED3-7261EDC29FCC}"/>
                </a:ext>
              </a:extLst>
            </p:cNvPr>
            <p:cNvSpPr/>
            <p:nvPr/>
          </p:nvSpPr>
          <p:spPr>
            <a:xfrm>
              <a:off x="4542335" y="4354604"/>
              <a:ext cx="141938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Square Serif Light"/>
                  <a:cs typeface="Square Serif Light"/>
                </a:rPr>
                <a:t>Behaviour Changes</a:t>
              </a:r>
            </a:p>
          </p:txBody>
        </p:sp>
        <p:pic>
          <p:nvPicPr>
            <p:cNvPr id="48" name="Picture 47" descr="behaviour.png">
              <a:extLst>
                <a:ext uri="{FF2B5EF4-FFF2-40B4-BE49-F238E27FC236}">
                  <a16:creationId xmlns:a16="http://schemas.microsoft.com/office/drawing/2014/main" id="{E4754F7F-3C56-48B1-875E-47CE0F70C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8962" y="3605894"/>
              <a:ext cx="902760" cy="76529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AF94D2-9BCF-4D99-A467-3693292C1514}"/>
              </a:ext>
            </a:extLst>
          </p:cNvPr>
          <p:cNvGrpSpPr/>
          <p:nvPr/>
        </p:nvGrpSpPr>
        <p:grpSpPr>
          <a:xfrm>
            <a:off x="12143975" y="7383356"/>
            <a:ext cx="2933913" cy="2433525"/>
            <a:chOff x="6549655" y="3155315"/>
            <a:chExt cx="1955942" cy="162235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E426CE-65F8-4EA5-BC7C-046CD8ACDDBD}"/>
                </a:ext>
              </a:extLst>
            </p:cNvPr>
            <p:cNvSpPr/>
            <p:nvPr/>
          </p:nvSpPr>
          <p:spPr>
            <a:xfrm>
              <a:off x="6549655" y="4346778"/>
              <a:ext cx="195594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lvl="1" algn="ctr" defTabSz="1371600"/>
              <a:r>
                <a:rPr lang="en-US" dirty="0">
                  <a:solidFill>
                    <a:prstClr val="black"/>
                  </a:solidFill>
                  <a:latin typeface="Square Serif Light"/>
                  <a:cs typeface="Square Serif Light"/>
                </a:rPr>
                <a:t>Usage Impact in RAND Values!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BE7164D-8BFA-48D2-90BD-A7DF6AD1066A}"/>
                </a:ext>
              </a:extLst>
            </p:cNvPr>
            <p:cNvSpPr txBox="1"/>
            <p:nvPr/>
          </p:nvSpPr>
          <p:spPr>
            <a:xfrm>
              <a:off x="7304235" y="3155315"/>
              <a:ext cx="735458" cy="1415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13200" dirty="0">
                  <a:solidFill>
                    <a:prstClr val="black"/>
                  </a:solidFill>
                  <a:latin typeface="Calibri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9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955196" y="96515"/>
            <a:ext cx="2216258" cy="2863175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7276D93C-159C-46E0-B55B-0A5963136A96}"/>
              </a:ext>
            </a:extLst>
          </p:cNvPr>
          <p:cNvSpPr txBox="1">
            <a:spLocks noChangeArrowheads="1"/>
          </p:cNvSpPr>
          <p:nvPr/>
        </p:nvSpPr>
        <p:spPr>
          <a:xfrm>
            <a:off x="3352800" y="556572"/>
            <a:ext cx="10515599" cy="161074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algn="ctr" defTabSz="1371600">
              <a:buClr>
                <a:srgbClr val="000000"/>
              </a:buClr>
              <a:buSzPct val="100000"/>
              <a:defRPr/>
            </a:pP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End-2-End Visibility </a:t>
            </a:r>
          </a:p>
          <a:p>
            <a:pPr marL="22659" algn="ctr" defTabSz="1371600">
              <a:buClr>
                <a:srgbClr val="000000"/>
              </a:buClr>
              <a:buSzPct val="100000"/>
              <a:defRPr/>
            </a:pP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&amp;</a:t>
            </a:r>
          </a:p>
          <a:p>
            <a:pPr marL="22659" algn="ctr" defTabSz="1371600">
              <a:buClr>
                <a:srgbClr val="000000"/>
              </a:buClr>
              <a:buSzPct val="100000"/>
              <a:defRPr/>
            </a:pP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Service Delivery Verification</a:t>
            </a: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91C43156-7D52-4DBC-9810-D60D607F2009}"/>
              </a:ext>
            </a:extLst>
          </p:cNvPr>
          <p:cNvGrpSpPr/>
          <p:nvPr/>
        </p:nvGrpSpPr>
        <p:grpSpPr>
          <a:xfrm rot="-10800000">
            <a:off x="15465287" y="352025"/>
            <a:ext cx="1850082" cy="3817961"/>
            <a:chOff x="0" y="0"/>
            <a:chExt cx="4842510" cy="6256020"/>
          </a:xfrm>
        </p:grpSpPr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9C2E9D6A-77C7-4686-8444-874F86C983FD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83BD916E-3A6A-45DE-A364-7F906E80B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57" y="2438555"/>
            <a:ext cx="13178543" cy="7291874"/>
          </a:xfrm>
          <a:prstGeom prst="rect">
            <a:avLst/>
          </a:prstGeom>
        </p:spPr>
      </p:pic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97162D35-7E73-4D57-BBA8-1313E4FD945D}"/>
              </a:ext>
            </a:extLst>
          </p:cNvPr>
          <p:cNvSpPr txBox="1">
            <a:spLocks/>
          </p:cNvSpPr>
          <p:nvPr/>
        </p:nvSpPr>
        <p:spPr>
          <a:xfrm>
            <a:off x="5933188" y="3137077"/>
            <a:ext cx="1609031" cy="600137"/>
          </a:xfrm>
          <a:prstGeom prst="rect">
            <a:avLst/>
          </a:prstGeom>
        </p:spPr>
        <p:txBody>
          <a:bodyPr lIns="102866" tIns="51434" rIns="102866" bIns="51434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2100" dirty="0">
                <a:solidFill>
                  <a:srgbClr val="1E497D"/>
                </a:solidFill>
                <a:latin typeface="Arial" charset="0"/>
                <a:ea typeface="Arial" charset="0"/>
                <a:cs typeface="Arial" charset="0"/>
              </a:rPr>
              <a:t>WFH Users</a:t>
            </a:r>
            <a:endParaRPr lang="en-US" sz="2100" i="1" dirty="0">
              <a:solidFill>
                <a:srgbClr val="1E497D"/>
              </a:solidFill>
              <a:latin typeface="Arial"/>
              <a:cs typeface="Arial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958850D-33AA-404A-9B35-E17761A81564}"/>
              </a:ext>
            </a:extLst>
          </p:cNvPr>
          <p:cNvCxnSpPr/>
          <p:nvPr/>
        </p:nvCxnSpPr>
        <p:spPr>
          <a:xfrm>
            <a:off x="6893249" y="3605701"/>
            <a:ext cx="452487" cy="593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2737B92-0E9F-48F9-BA46-36BAD8F0E090}"/>
              </a:ext>
            </a:extLst>
          </p:cNvPr>
          <p:cNvSpPr txBox="1">
            <a:spLocks/>
          </p:cNvSpPr>
          <p:nvPr/>
        </p:nvSpPr>
        <p:spPr>
          <a:xfrm>
            <a:off x="6754792" y="3627734"/>
            <a:ext cx="1609031" cy="600137"/>
          </a:xfrm>
          <a:prstGeom prst="rect">
            <a:avLst/>
          </a:prstGeom>
        </p:spPr>
        <p:txBody>
          <a:bodyPr lIns="102866" tIns="51434" rIns="102866" bIns="51434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2100" dirty="0">
                <a:solidFill>
                  <a:srgbClr val="1E497D"/>
                </a:solidFill>
                <a:latin typeface="Arial" charset="0"/>
                <a:ea typeface="Arial" charset="0"/>
                <a:cs typeface="Arial" charset="0"/>
              </a:rPr>
              <a:t>VPNs</a:t>
            </a:r>
            <a:endParaRPr lang="en-US" sz="2100" i="1" dirty="0">
              <a:solidFill>
                <a:srgbClr val="1E497D"/>
              </a:solidFill>
              <a:latin typeface="Arial"/>
              <a:cs typeface="Arial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4ABDF52-D7EB-4E34-9E73-D677144244ED}"/>
              </a:ext>
            </a:extLst>
          </p:cNvPr>
          <p:cNvSpPr txBox="1">
            <a:spLocks/>
          </p:cNvSpPr>
          <p:nvPr/>
        </p:nvSpPr>
        <p:spPr>
          <a:xfrm>
            <a:off x="6235319" y="9545410"/>
            <a:ext cx="4337216" cy="1066763"/>
          </a:xfrm>
          <a:prstGeom prst="rect">
            <a:avLst/>
          </a:prstGeom>
        </p:spPr>
        <p:txBody>
          <a:bodyPr lIns="102866" tIns="51434" rIns="102866" bIns="51434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4200" dirty="0">
                <a:solidFill>
                  <a:srgbClr val="FF0000"/>
                </a:solidFill>
                <a:latin typeface="Square Serif Light" panose="02060402020205020404" pitchFamily="18" charset="0"/>
                <a:ea typeface="Arial" charset="0"/>
                <a:cs typeface="Arial" charset="0"/>
              </a:rPr>
              <a:t>Security</a:t>
            </a:r>
            <a:endParaRPr lang="en-US" sz="4200" i="1" dirty="0">
              <a:solidFill>
                <a:srgbClr val="FF0000"/>
              </a:solidFill>
              <a:latin typeface="Square Serif Light" panose="020604020202050204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1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 rot="-10800000">
            <a:off x="14837388" y="7620"/>
            <a:ext cx="1220535" cy="1982220"/>
            <a:chOff x="0" y="0"/>
            <a:chExt cx="4842510" cy="6256020"/>
          </a:xfrm>
        </p:grpSpPr>
        <p:sp>
          <p:nvSpPr>
            <p:cNvPr id="19" name="Freeform 1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10800000">
            <a:off x="627557" y="165478"/>
            <a:ext cx="1182524" cy="1581740"/>
            <a:chOff x="0" y="0"/>
            <a:chExt cx="4842510" cy="6256020"/>
          </a:xfrm>
        </p:grpSpPr>
        <p:sp>
          <p:nvSpPr>
            <p:cNvPr id="21" name="Freeform 21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504723" y="8359105"/>
            <a:ext cx="1129047" cy="1603763"/>
            <a:chOff x="0" y="0"/>
            <a:chExt cx="4842510" cy="6256020"/>
          </a:xfrm>
        </p:grpSpPr>
        <p:sp>
          <p:nvSpPr>
            <p:cNvPr id="23" name="Freeform 2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F2FB35-1271-41FF-90B5-E9EDE29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3625" y="8503330"/>
            <a:ext cx="909846" cy="1309778"/>
          </a:xfrm>
          <a:prstGeom prst="rect">
            <a:avLst/>
          </a:prstGeom>
        </p:spPr>
      </p:pic>
      <p:sp>
        <p:nvSpPr>
          <p:cNvPr id="135" name="Rectangle 2">
            <a:extLst>
              <a:ext uri="{FF2B5EF4-FFF2-40B4-BE49-F238E27FC236}">
                <a16:creationId xmlns:a16="http://schemas.microsoft.com/office/drawing/2014/main" id="{E3CB8EE6-828B-4FD3-8163-31E5C6EEC57E}"/>
              </a:ext>
            </a:extLst>
          </p:cNvPr>
          <p:cNvSpPr txBox="1">
            <a:spLocks noChangeArrowheads="1"/>
          </p:cNvSpPr>
          <p:nvPr/>
        </p:nvSpPr>
        <p:spPr>
          <a:xfrm>
            <a:off x="3120886" y="392396"/>
            <a:ext cx="10214113" cy="16107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defTabSz="914445">
              <a:buClr>
                <a:srgbClr val="000000"/>
              </a:buClr>
              <a:buSzPct val="100000"/>
              <a:defRPr/>
            </a:pPr>
            <a:r>
              <a:rPr lang="en-US" altLang="en-US" sz="5709" spc="-225" dirty="0">
                <a:solidFill>
                  <a:srgbClr val="333333"/>
                </a:solidFill>
                <a:latin typeface="Anonymous Pro"/>
              </a:rPr>
              <a:t>Managed SLA: From EUC to Cloud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DCC1D-7A77-4CDA-9285-13A8154D9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948" y="1985816"/>
            <a:ext cx="14082615" cy="79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6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955196" y="96515"/>
            <a:ext cx="2216258" cy="2863175"/>
            <a:chOff x="0" y="0"/>
            <a:chExt cx="4842510" cy="6256020"/>
          </a:xfrm>
        </p:grpSpPr>
        <p:sp>
          <p:nvSpPr>
            <p:cNvPr id="3" name="Freeform 3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27" name="Rectangle 2">
            <a:extLst>
              <a:ext uri="{FF2B5EF4-FFF2-40B4-BE49-F238E27FC236}">
                <a16:creationId xmlns:a16="http://schemas.microsoft.com/office/drawing/2014/main" id="{7276D93C-159C-46E0-B55B-0A5963136A96}"/>
              </a:ext>
            </a:extLst>
          </p:cNvPr>
          <p:cNvSpPr txBox="1">
            <a:spLocks noChangeArrowheads="1"/>
          </p:cNvSpPr>
          <p:nvPr/>
        </p:nvSpPr>
        <p:spPr>
          <a:xfrm>
            <a:off x="4474858" y="556572"/>
            <a:ext cx="7969963" cy="161074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algn="ctr" defTabSz="1371600">
              <a:buClr>
                <a:srgbClr val="000000"/>
              </a:buClr>
              <a:buSzPct val="100000"/>
              <a:defRPr/>
            </a:pP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IT Maturity: Infrastructure &amp; Application Monitoring </a:t>
            </a: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91C43156-7D52-4DBC-9810-D60D607F2009}"/>
              </a:ext>
            </a:extLst>
          </p:cNvPr>
          <p:cNvGrpSpPr/>
          <p:nvPr/>
        </p:nvGrpSpPr>
        <p:grpSpPr>
          <a:xfrm rot="-10800000">
            <a:off x="15465287" y="352025"/>
            <a:ext cx="1850082" cy="3817961"/>
            <a:chOff x="0" y="0"/>
            <a:chExt cx="4842510" cy="6256020"/>
          </a:xfrm>
        </p:grpSpPr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9C2E9D6A-77C7-4686-8444-874F86C983FD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2D1674"/>
            </a:solidFill>
          </p:spPr>
        </p:sp>
      </p:grpSp>
      <p:sp>
        <p:nvSpPr>
          <p:cNvPr id="12" name="Right Arrow 3">
            <a:extLst>
              <a:ext uri="{FF2B5EF4-FFF2-40B4-BE49-F238E27FC236}">
                <a16:creationId xmlns:a16="http://schemas.microsoft.com/office/drawing/2014/main" id="{373274FE-8B08-4F1E-BAF9-AE1A9EBEFC0C}"/>
              </a:ext>
            </a:extLst>
          </p:cNvPr>
          <p:cNvSpPr/>
          <p:nvPr/>
        </p:nvSpPr>
        <p:spPr>
          <a:xfrm rot="19733054">
            <a:off x="2665382" y="6166928"/>
            <a:ext cx="10844210" cy="273885"/>
          </a:xfrm>
          <a:prstGeom prst="rightArrow">
            <a:avLst/>
          </a:prstGeom>
          <a:gradFill rotWithShape="1">
            <a:gsLst>
              <a:gs pos="0">
                <a:srgbClr val="004C98">
                  <a:satMod val="103000"/>
                  <a:lumMod val="102000"/>
                  <a:tint val="94000"/>
                </a:srgbClr>
              </a:gs>
              <a:gs pos="50000">
                <a:srgbClr val="004C98">
                  <a:satMod val="110000"/>
                  <a:lumMod val="100000"/>
                  <a:shade val="100000"/>
                </a:srgbClr>
              </a:gs>
              <a:gs pos="100000">
                <a:srgbClr val="004C98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1028700">
              <a:defRPr/>
            </a:pPr>
            <a:endParaRPr lang="en-ZA" sz="2025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ight Arrow 4">
            <a:extLst>
              <a:ext uri="{FF2B5EF4-FFF2-40B4-BE49-F238E27FC236}">
                <a16:creationId xmlns:a16="http://schemas.microsoft.com/office/drawing/2014/main" id="{305415F0-AE94-4B02-B19E-2D058D9721A6}"/>
              </a:ext>
            </a:extLst>
          </p:cNvPr>
          <p:cNvSpPr/>
          <p:nvPr/>
        </p:nvSpPr>
        <p:spPr>
          <a:xfrm rot="16200000">
            <a:off x="519775" y="6003979"/>
            <a:ext cx="5450498" cy="680813"/>
          </a:xfrm>
          <a:prstGeom prst="rightArrow">
            <a:avLst/>
          </a:prstGeom>
          <a:gradFill rotWithShape="1">
            <a:gsLst>
              <a:gs pos="0">
                <a:srgbClr val="1DB89D">
                  <a:satMod val="103000"/>
                  <a:lumMod val="102000"/>
                  <a:tint val="94000"/>
                </a:srgbClr>
              </a:gs>
              <a:gs pos="50000">
                <a:srgbClr val="1DB89D">
                  <a:satMod val="110000"/>
                  <a:lumMod val="100000"/>
                  <a:shade val="100000"/>
                </a:srgbClr>
              </a:gs>
              <a:gs pos="100000">
                <a:srgbClr val="1DB89D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1028700">
              <a:defRPr/>
            </a:pPr>
            <a:r>
              <a:rPr lang="en-ZA" sz="2025" kern="0" dirty="0">
                <a:solidFill>
                  <a:srgbClr val="000000"/>
                </a:solidFill>
                <a:latin typeface="Calibri"/>
              </a:rPr>
              <a:t>Management focus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056637-4B1C-40A3-B991-79AA1F7030AD}"/>
              </a:ext>
            </a:extLst>
          </p:cNvPr>
          <p:cNvSpPr/>
          <p:nvPr/>
        </p:nvSpPr>
        <p:spPr>
          <a:xfrm>
            <a:off x="3774768" y="8769596"/>
            <a:ext cx="2250282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defTabSz="1028700">
              <a:defRPr/>
            </a:pPr>
            <a:r>
              <a:rPr lang="en-ZA" sz="1238" kern="0" dirty="0">
                <a:solidFill>
                  <a:srgbClr val="FFFFFF"/>
                </a:solidFill>
                <a:latin typeface="Calibri"/>
              </a:rPr>
              <a:t>Basic </a:t>
            </a: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up-down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monitoring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18CB4-E347-4B8B-9092-1F53CF611B96}"/>
              </a:ext>
            </a:extLst>
          </p:cNvPr>
          <p:cNvSpPr/>
          <p:nvPr/>
        </p:nvSpPr>
        <p:spPr>
          <a:xfrm>
            <a:off x="4474858" y="8238332"/>
            <a:ext cx="2900363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Performance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and capacity monitoring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409F3-CF0A-4C5F-9E0E-9A6879579FF1}"/>
              </a:ext>
            </a:extLst>
          </p:cNvPr>
          <p:cNvSpPr/>
          <p:nvPr/>
        </p:nvSpPr>
        <p:spPr>
          <a:xfrm>
            <a:off x="7207457" y="6645273"/>
            <a:ext cx="1630575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 wrap="none"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SLA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metric monitoring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1233EF-B511-496C-BD59-0005204602BB}"/>
              </a:ext>
            </a:extLst>
          </p:cNvPr>
          <p:cNvSpPr/>
          <p:nvPr/>
        </p:nvSpPr>
        <p:spPr>
          <a:xfrm>
            <a:off x="6346517" y="7176170"/>
            <a:ext cx="2800350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Integrated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infrastructure monitoring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34C7D5-EC59-4104-8FE7-DC6B6392CA0F}"/>
              </a:ext>
            </a:extLst>
          </p:cNvPr>
          <p:cNvSpPr/>
          <p:nvPr/>
        </p:nvSpPr>
        <p:spPr>
          <a:xfrm>
            <a:off x="8075190" y="6114008"/>
            <a:ext cx="2650332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defTabSz="1028700">
              <a:defRPr/>
            </a:pPr>
            <a:r>
              <a:rPr lang="en-ZA" sz="1238" kern="0" dirty="0">
                <a:solidFill>
                  <a:srgbClr val="FFFFFF"/>
                </a:solidFill>
                <a:latin typeface="Calibri"/>
              </a:rPr>
              <a:t>Network </a:t>
            </a: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flow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behaviour monitoring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18F507-20BD-48FD-A9CF-907BF064CB97}"/>
              </a:ext>
            </a:extLst>
          </p:cNvPr>
          <p:cNvSpPr/>
          <p:nvPr/>
        </p:nvSpPr>
        <p:spPr>
          <a:xfrm>
            <a:off x="5399858" y="7707436"/>
            <a:ext cx="4000499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CMDB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/ Asset data collection (Networks to Desktops)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2D140A-29F2-4319-A8D4-860A1C57B3EF}"/>
              </a:ext>
            </a:extLst>
          </p:cNvPr>
          <p:cNvSpPr/>
          <p:nvPr/>
        </p:nvSpPr>
        <p:spPr>
          <a:xfrm>
            <a:off x="8993163" y="5583112"/>
            <a:ext cx="3000375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Application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performance monitoring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550CDE-D8B0-4DC6-B7C8-03D6A87C9DE8}"/>
              </a:ext>
            </a:extLst>
          </p:cNvPr>
          <p:cNvSpPr/>
          <p:nvPr/>
        </p:nvSpPr>
        <p:spPr>
          <a:xfrm>
            <a:off x="10825650" y="4522736"/>
            <a:ext cx="2243139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Business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SLA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monitoring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7AE44-1448-4A78-B141-4C09249F0D69}"/>
              </a:ext>
            </a:extLst>
          </p:cNvPr>
          <p:cNvSpPr/>
          <p:nvPr/>
        </p:nvSpPr>
        <p:spPr>
          <a:xfrm>
            <a:off x="9991922" y="5053633"/>
            <a:ext cx="2200275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Business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 impact monitoring</a:t>
            </a:r>
          </a:p>
        </p:txBody>
      </p:sp>
      <p:sp>
        <p:nvSpPr>
          <p:cNvPr id="23" name="Right Arrow 14">
            <a:extLst>
              <a:ext uri="{FF2B5EF4-FFF2-40B4-BE49-F238E27FC236}">
                <a16:creationId xmlns:a16="http://schemas.microsoft.com/office/drawing/2014/main" id="{FCCDD940-30E5-4DC7-A241-ABC4A07CD2BE}"/>
              </a:ext>
            </a:extLst>
          </p:cNvPr>
          <p:cNvSpPr/>
          <p:nvPr/>
        </p:nvSpPr>
        <p:spPr>
          <a:xfrm>
            <a:off x="3474732" y="8999996"/>
            <a:ext cx="10091646" cy="730433"/>
          </a:xfrm>
          <a:prstGeom prst="rightArrow">
            <a:avLst/>
          </a:prstGeom>
          <a:gradFill rotWithShape="1">
            <a:gsLst>
              <a:gs pos="0">
                <a:srgbClr val="1DB89D">
                  <a:satMod val="103000"/>
                  <a:lumMod val="102000"/>
                  <a:tint val="94000"/>
                </a:srgbClr>
              </a:gs>
              <a:gs pos="50000">
                <a:srgbClr val="1DB89D">
                  <a:satMod val="110000"/>
                  <a:lumMod val="100000"/>
                  <a:shade val="100000"/>
                </a:srgbClr>
              </a:gs>
              <a:gs pos="100000">
                <a:srgbClr val="1DB89D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1028700">
              <a:defRPr/>
            </a:pPr>
            <a:r>
              <a:rPr lang="en-ZA" sz="2025" kern="0" dirty="0">
                <a:solidFill>
                  <a:srgbClr val="000000"/>
                </a:solidFill>
                <a:latin typeface="Calibri"/>
              </a:rPr>
              <a:t>IT Maturity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DBA482-E77B-4671-AE00-21ED1237780A}"/>
              </a:ext>
            </a:extLst>
          </p:cNvPr>
          <p:cNvSpPr/>
          <p:nvPr/>
        </p:nvSpPr>
        <p:spPr>
          <a:xfrm>
            <a:off x="11517858" y="3991840"/>
            <a:ext cx="2243139" cy="282834"/>
          </a:xfrm>
          <a:prstGeom prst="rect">
            <a:avLst/>
          </a:prstGeom>
          <a:gradFill rotWithShape="1">
            <a:gsLst>
              <a:gs pos="0">
                <a:srgbClr val="004677">
                  <a:satMod val="103000"/>
                  <a:lumMod val="102000"/>
                  <a:tint val="94000"/>
                </a:srgbClr>
              </a:gs>
              <a:gs pos="50000">
                <a:srgbClr val="004677">
                  <a:satMod val="110000"/>
                  <a:lumMod val="100000"/>
                  <a:shade val="100000"/>
                </a:srgbClr>
              </a:gs>
              <a:gs pos="100000">
                <a:srgbClr val="00467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00467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defTabSz="1028700">
              <a:defRPr/>
            </a:pPr>
            <a:r>
              <a:rPr lang="en-ZA" sz="1238" b="1" kern="0" dirty="0">
                <a:solidFill>
                  <a:srgbClr val="FFFFFF"/>
                </a:solidFill>
                <a:latin typeface="Calibri"/>
              </a:rPr>
              <a:t>Transaction </a:t>
            </a:r>
            <a:r>
              <a:rPr lang="en-ZA" sz="1238" kern="0" dirty="0">
                <a:solidFill>
                  <a:srgbClr val="FFFFFF"/>
                </a:solidFill>
                <a:latin typeface="Calibri"/>
              </a:rPr>
              <a:t>monitoring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17F2FB-242A-45F7-988C-E7812A997DA6}"/>
              </a:ext>
            </a:extLst>
          </p:cNvPr>
          <p:cNvSpPr/>
          <p:nvPr/>
        </p:nvSpPr>
        <p:spPr>
          <a:xfrm>
            <a:off x="9400356" y="7494065"/>
            <a:ext cx="857022" cy="795372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ITRP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E639720-341B-43D2-A650-1B4F4F07A000}"/>
              </a:ext>
            </a:extLst>
          </p:cNvPr>
          <p:cNvSpPr/>
          <p:nvPr/>
        </p:nvSpPr>
        <p:spPr>
          <a:xfrm>
            <a:off x="3474731" y="7927427"/>
            <a:ext cx="857022" cy="795371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Core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7B4018-90BF-4BFB-A0F9-E46B34E4E6D5}"/>
              </a:ext>
            </a:extLst>
          </p:cNvPr>
          <p:cNvSpPr/>
          <p:nvPr/>
        </p:nvSpPr>
        <p:spPr>
          <a:xfrm>
            <a:off x="10712306" y="5983857"/>
            <a:ext cx="805553" cy="771759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Flow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EBCFE0-C33E-4C26-8A32-EC15A31C7639}"/>
              </a:ext>
            </a:extLst>
          </p:cNvPr>
          <p:cNvSpPr/>
          <p:nvPr/>
        </p:nvSpPr>
        <p:spPr>
          <a:xfrm>
            <a:off x="5587009" y="6634842"/>
            <a:ext cx="854324" cy="791118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Log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F4ED6C-DEB5-4501-9DA5-1FC676D69759}"/>
              </a:ext>
            </a:extLst>
          </p:cNvPr>
          <p:cNvSpPr/>
          <p:nvPr/>
        </p:nvSpPr>
        <p:spPr>
          <a:xfrm>
            <a:off x="10257378" y="7507187"/>
            <a:ext cx="857022" cy="795372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EUC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BB77FF4-C419-4044-A63D-CBB9A5C82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00" y="5622323"/>
            <a:ext cx="778692" cy="361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9DBD13-DB27-4433-A92F-528957543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90" y="3132283"/>
            <a:ext cx="1860663" cy="10937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638862-A250-40A6-8C59-7059491C7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92" y="4970629"/>
            <a:ext cx="1904786" cy="5975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7EF32A-D67A-4B81-AC2A-80AC9B923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98" y="5981411"/>
            <a:ext cx="1144068" cy="5451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FC2C29D-E200-45A6-B88D-EB5826A50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40" y="5064238"/>
            <a:ext cx="1586834" cy="30611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3A476DA0-A24F-4DF6-BCC3-96DAF44D14DA}"/>
              </a:ext>
            </a:extLst>
          </p:cNvPr>
          <p:cNvSpPr/>
          <p:nvPr/>
        </p:nvSpPr>
        <p:spPr>
          <a:xfrm>
            <a:off x="11138103" y="7517280"/>
            <a:ext cx="855435" cy="795372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Draw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A32F96-C06A-4795-93B9-1B3561BDD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03" y="6701204"/>
            <a:ext cx="1244613" cy="12446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561A97-65E7-4592-83A3-79B737B774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97" y="4066337"/>
            <a:ext cx="2741214" cy="913737"/>
          </a:xfrm>
          <a:prstGeom prst="rect">
            <a:avLst/>
          </a:prstGeom>
          <a:noFill/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309827A-5706-446B-BE2F-FC8473076E2A}"/>
              </a:ext>
            </a:extLst>
          </p:cNvPr>
          <p:cNvSpPr/>
          <p:nvPr/>
        </p:nvSpPr>
        <p:spPr>
          <a:xfrm>
            <a:off x="8505786" y="3548021"/>
            <a:ext cx="852363" cy="721052"/>
          </a:xfrm>
          <a:prstGeom prst="ellipse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 defTabSz="1028700">
              <a:defRPr/>
            </a:pPr>
            <a:r>
              <a:rPr lang="en-ZA" sz="1182" kern="0" dirty="0">
                <a:solidFill>
                  <a:srgbClr val="FFFFFF"/>
                </a:solidFill>
                <a:latin typeface="Calibri"/>
              </a:rPr>
              <a:t>DWH</a:t>
            </a:r>
          </a:p>
        </p:txBody>
      </p:sp>
      <p:sp>
        <p:nvSpPr>
          <p:cNvPr id="42" name="Right Arrow 14">
            <a:extLst>
              <a:ext uri="{FF2B5EF4-FFF2-40B4-BE49-F238E27FC236}">
                <a16:creationId xmlns:a16="http://schemas.microsoft.com/office/drawing/2014/main" id="{0FAAACF2-66BB-4D49-B2E1-853D3A7DBB48}"/>
              </a:ext>
            </a:extLst>
          </p:cNvPr>
          <p:cNvSpPr/>
          <p:nvPr/>
        </p:nvSpPr>
        <p:spPr>
          <a:xfrm rot="16200000">
            <a:off x="11554888" y="6020338"/>
            <a:ext cx="5675066" cy="730433"/>
          </a:xfrm>
          <a:prstGeom prst="rightArrow">
            <a:avLst/>
          </a:prstGeom>
          <a:gradFill rotWithShape="1">
            <a:gsLst>
              <a:gs pos="0">
                <a:srgbClr val="FF0000"/>
              </a:gs>
              <a:gs pos="100000">
                <a:schemeClr val="accent6">
                  <a:lumMod val="20000"/>
                  <a:lumOff val="80000"/>
                </a:schemeClr>
              </a:gs>
              <a:gs pos="100000">
                <a:srgbClr val="1DB89D">
                  <a:lumMod val="99000"/>
                  <a:satMod val="120000"/>
                  <a:shade val="78000"/>
                </a:srgbClr>
              </a:gs>
            </a:gsLst>
            <a:lin ang="36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1028700">
              <a:defRPr/>
            </a:pPr>
            <a:r>
              <a:rPr lang="en-ZA" sz="2025" kern="0" dirty="0">
                <a:solidFill>
                  <a:srgbClr val="000000"/>
                </a:solidFill>
                <a:latin typeface="Calibri"/>
              </a:rPr>
              <a:t>IT Security</a:t>
            </a:r>
          </a:p>
        </p:txBody>
      </p:sp>
    </p:spTree>
    <p:extLst>
      <p:ext uri="{BB962C8B-B14F-4D97-AF65-F5344CB8AC3E}">
        <p14:creationId xmlns:p14="http://schemas.microsoft.com/office/powerpoint/2010/main" val="2315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533" b="55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75135" y="8201046"/>
            <a:ext cx="8675492" cy="161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165" normalizeH="0" baseline="0" noProof="0" dirty="0">
                <a:ln>
                  <a:noFill/>
                </a:ln>
                <a:solidFill>
                  <a:srgbClr val="FBF1EF"/>
                </a:solidFill>
                <a:effectLst/>
                <a:uLnTx/>
                <a:uFillTx/>
                <a:latin typeface="Anonymous Pro"/>
                <a:ea typeface="+mn-ea"/>
                <a:cs typeface="+mn-cs"/>
              </a:rPr>
              <a:t>Transformative Digital Solutions.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6225" y="766014"/>
            <a:ext cx="1565901" cy="11822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44161" y="869279"/>
            <a:ext cx="7115139" cy="75193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702489">
            <a:off x="7813625" y="5165468"/>
            <a:ext cx="1565901" cy="118225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437EAC4-DEBF-4A12-93E6-3A781EBAB371}"/>
              </a:ext>
            </a:extLst>
          </p:cNvPr>
          <p:cNvSpPr txBox="1"/>
          <p:nvPr/>
        </p:nvSpPr>
        <p:spPr>
          <a:xfrm>
            <a:off x="-609600" y="3397991"/>
            <a:ext cx="13013238" cy="113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ts val="9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248" dirty="0" err="1">
                <a:solidFill>
                  <a:srgbClr val="FBF1EF"/>
                </a:solidFill>
                <a:latin typeface="Anonymous Pro"/>
              </a:rPr>
              <a:t>CyberSecurity</a:t>
            </a:r>
            <a:r>
              <a:rPr lang="en-US" sz="6600" spc="248" dirty="0">
                <a:solidFill>
                  <a:srgbClr val="FBF1EF"/>
                </a:solidFill>
                <a:latin typeface="Anonymous Pro"/>
              </a:rPr>
              <a:t>.</a:t>
            </a:r>
            <a:endParaRPr kumimoji="0" lang="en-US" sz="6600" b="0" i="0" u="none" strike="noStrike" kern="1200" cap="none" spc="248" normalizeH="0" baseline="0" noProof="0" dirty="0">
              <a:ln>
                <a:noFill/>
              </a:ln>
              <a:solidFill>
                <a:srgbClr val="FBF1EF"/>
              </a:solidFill>
              <a:effectLst/>
              <a:uLnTx/>
              <a:uFillTx/>
              <a:latin typeface="Anonymou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8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23" t="8936" r="1206" b="878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100" y="3928647"/>
            <a:ext cx="9666755" cy="5619811"/>
            <a:chOff x="0" y="1538227"/>
            <a:chExt cx="12889007" cy="7493082"/>
          </a:xfrm>
        </p:grpSpPr>
        <p:sp>
          <p:nvSpPr>
            <p:cNvPr id="3" name="TextBox 3"/>
            <p:cNvSpPr txBox="1"/>
            <p:nvPr/>
          </p:nvSpPr>
          <p:spPr>
            <a:xfrm>
              <a:off x="0" y="1538227"/>
              <a:ext cx="12886536" cy="6497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2"/>
                </a:lnSpc>
              </a:pPr>
              <a:r>
                <a:rPr lang="en-US" sz="3200" spc="12" dirty="0">
                  <a:solidFill>
                    <a:srgbClr val="2D1674"/>
                  </a:solidFill>
                  <a:latin typeface="Anonymous Pro Bold"/>
                </a:rPr>
                <a:t>GiGTECH Global Solutions was born out of skilled members from various parts of the ICT and Consulting sectors with a passion for ethics and integrity. With a management team that can deliver innovative technology</a:t>
              </a:r>
            </a:p>
            <a:p>
              <a:pPr>
                <a:lnSpc>
                  <a:spcPts val="3772"/>
                </a:lnSpc>
              </a:pPr>
              <a:r>
                <a:rPr lang="en-US" sz="3200" spc="12" dirty="0">
                  <a:solidFill>
                    <a:srgbClr val="2D1674"/>
                  </a:solidFill>
                  <a:latin typeface="Anonymous Pro Bold"/>
                </a:rPr>
                <a:t>solutions to Africa and beyond. A rooting in African tenacity that is ready</a:t>
              </a:r>
            </a:p>
            <a:p>
              <a:pPr>
                <a:lnSpc>
                  <a:spcPts val="3772"/>
                </a:lnSpc>
              </a:pPr>
              <a:r>
                <a:rPr lang="en-US" sz="3200" spc="12" dirty="0">
                  <a:solidFill>
                    <a:srgbClr val="2D1674"/>
                  </a:solidFill>
                  <a:latin typeface="Anonymous Pro Bold"/>
                </a:rPr>
                <a:t>to rise on a global stage.</a:t>
              </a:r>
            </a:p>
            <a:p>
              <a:pPr>
                <a:lnSpc>
                  <a:spcPts val="3772"/>
                </a:lnSpc>
              </a:pPr>
              <a:endParaRPr lang="en-US" sz="3200" spc="12" dirty="0">
                <a:solidFill>
                  <a:srgbClr val="2D1674"/>
                </a:solidFill>
                <a:latin typeface="Anonymous Pro Bold"/>
              </a:endParaRPr>
            </a:p>
            <a:p>
              <a:pPr>
                <a:lnSpc>
                  <a:spcPts val="3772"/>
                </a:lnSpc>
              </a:pPr>
              <a:r>
                <a:rPr lang="en-US" sz="3200" spc="12" dirty="0">
                  <a:solidFill>
                    <a:srgbClr val="2D1674"/>
                  </a:solidFill>
                  <a:latin typeface="Anonymous Pro Bold"/>
                </a:rPr>
                <a:t>Meet our team……</a:t>
              </a:r>
              <a:r>
                <a:rPr lang="en-US" sz="3200" spc="12" dirty="0">
                  <a:solidFill>
                    <a:srgbClr val="2D1674"/>
                  </a:solidFill>
                  <a:latin typeface="Anonymous Pro"/>
                </a:rPr>
                <a:t>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995200"/>
              <a:ext cx="12889007" cy="4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37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66" y="8652512"/>
              <a:ext cx="12886540" cy="378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5563458" y="493211"/>
            <a:ext cx="2216258" cy="2863175"/>
            <a:chOff x="0" y="0"/>
            <a:chExt cx="4842510" cy="6256020"/>
          </a:xfrm>
        </p:grpSpPr>
        <p:sp>
          <p:nvSpPr>
            <p:cNvPr id="7" name="Freeform 7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00200" y="342900"/>
            <a:ext cx="2216258" cy="2863175"/>
            <a:chOff x="0" y="0"/>
            <a:chExt cx="4842510" cy="6256020"/>
          </a:xfrm>
        </p:grpSpPr>
        <p:sp>
          <p:nvSpPr>
            <p:cNvPr id="9" name="Freeform 9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77400" y="3928647"/>
            <a:ext cx="9810463" cy="55919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5925" r="5925"/>
          <a:stretch>
            <a:fillRect/>
          </a:stretch>
        </p:blipFill>
        <p:spPr>
          <a:xfrm>
            <a:off x="11277600" y="4152900"/>
            <a:ext cx="6385589" cy="4074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49D0C9-6451-C747-A5DD-6BD2E5D0C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890" y="112512"/>
            <a:ext cx="2915920" cy="308775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>
            <a:extLst>
              <a:ext uri="{FF2B5EF4-FFF2-40B4-BE49-F238E27FC236}">
                <a16:creationId xmlns:a16="http://schemas.microsoft.com/office/drawing/2014/main" id="{504086A0-6A41-4FD0-8299-7A940B755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57300"/>
            <a:ext cx="14554200" cy="8409745"/>
          </a:xfrm>
          <a:prstGeom prst="rect">
            <a:avLst/>
          </a:prstGeom>
        </p:spPr>
      </p:pic>
      <p:sp>
        <p:nvSpPr>
          <p:cNvPr id="164" name="Rectangle 2">
            <a:extLst>
              <a:ext uri="{FF2B5EF4-FFF2-40B4-BE49-F238E27FC236}">
                <a16:creationId xmlns:a16="http://schemas.microsoft.com/office/drawing/2014/main" id="{FACD7D03-B22F-439E-8987-1F3CEEED522E}"/>
              </a:ext>
            </a:extLst>
          </p:cNvPr>
          <p:cNvSpPr txBox="1">
            <a:spLocks noChangeArrowheads="1"/>
          </p:cNvSpPr>
          <p:nvPr/>
        </p:nvSpPr>
        <p:spPr>
          <a:xfrm>
            <a:off x="3733800" y="86555"/>
            <a:ext cx="11582400" cy="161074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659" algn="ctr" defTabSz="1371600">
              <a:buClr>
                <a:srgbClr val="000000"/>
              </a:buClr>
              <a:buSzPct val="100000"/>
              <a:defRPr/>
            </a:pPr>
            <a:r>
              <a:rPr lang="en-US" altLang="en-US" sz="5400" spc="-225" dirty="0" err="1">
                <a:solidFill>
                  <a:srgbClr val="333333"/>
                </a:solidFill>
                <a:latin typeface="Anonymous Pro"/>
              </a:rPr>
              <a:t>CyberSecurity</a:t>
            </a:r>
            <a:r>
              <a:rPr lang="en-US" altLang="en-US" sz="5400" spc="-225" dirty="0">
                <a:solidFill>
                  <a:srgbClr val="333333"/>
                </a:solidFill>
                <a:latin typeface="Anonymous Pro"/>
              </a:rPr>
              <a:t>: Product Portfolio</a:t>
            </a:r>
          </a:p>
        </p:txBody>
      </p:sp>
    </p:spTree>
    <p:extLst>
      <p:ext uri="{BB962C8B-B14F-4D97-AF65-F5344CB8AC3E}">
        <p14:creationId xmlns:p14="http://schemas.microsoft.com/office/powerpoint/2010/main" val="3529103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92508" y="788895"/>
            <a:ext cx="930298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151"/>
              </a:lnSpc>
            </a:pPr>
            <a:r>
              <a:rPr lang="en-US" sz="6501" spc="131" dirty="0">
                <a:solidFill>
                  <a:srgbClr val="FBF1EF"/>
                </a:solidFill>
                <a:latin typeface="Anonymous Pro Bold"/>
              </a:rPr>
              <a:t>Thank You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90601" y="7090336"/>
            <a:ext cx="4758398" cy="3065460"/>
            <a:chOff x="0" y="-47625"/>
            <a:chExt cx="6344529" cy="408728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6344529" cy="691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421"/>
                </a:lnSpc>
              </a:pPr>
              <a:r>
                <a:rPr lang="en-US" sz="3401" spc="272" dirty="0">
                  <a:solidFill>
                    <a:srgbClr val="FBF1EF"/>
                  </a:solidFill>
                  <a:latin typeface="Anonymous Pro"/>
                </a:rPr>
                <a:t>ADDRESS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42082"/>
              <a:ext cx="6344529" cy="2997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500"/>
                </a:lnSpc>
              </a:pP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7</a:t>
              </a:r>
              <a:r>
                <a:rPr lang="en-US" sz="3000" spc="30" baseline="30000" dirty="0">
                  <a:solidFill>
                    <a:srgbClr val="FBF1EF"/>
                  </a:solidFill>
                  <a:latin typeface="Anonymous Pro"/>
                </a:rPr>
                <a:t>th</a:t>
              </a: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 Floor </a:t>
              </a:r>
            </a:p>
            <a:p>
              <a:pPr algn="ctr" defTabSz="914445">
                <a:lnSpc>
                  <a:spcPts val="4500"/>
                </a:lnSpc>
              </a:pP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Mandela Rhodes Place</a:t>
              </a:r>
            </a:p>
            <a:p>
              <a:pPr algn="ctr" defTabSz="914445">
                <a:lnSpc>
                  <a:spcPts val="4500"/>
                </a:lnSpc>
              </a:pPr>
              <a:r>
                <a:rPr lang="en-US" sz="3000" spc="30" dirty="0" err="1">
                  <a:solidFill>
                    <a:srgbClr val="FBF1EF"/>
                  </a:solidFill>
                  <a:latin typeface="Anonymous Pro"/>
                </a:rPr>
                <a:t>Cnr</a:t>
              </a: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 Wale &amp; Burg Street</a:t>
              </a:r>
            </a:p>
            <a:p>
              <a:pPr algn="ctr" defTabSz="914445">
                <a:lnSpc>
                  <a:spcPts val="4500"/>
                </a:lnSpc>
              </a:pP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Cape Town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01601" y="7349606"/>
            <a:ext cx="4758398" cy="1338027"/>
            <a:chOff x="0" y="-47625"/>
            <a:chExt cx="6344529" cy="1784036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6344529" cy="691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421"/>
                </a:lnSpc>
              </a:pPr>
              <a:r>
                <a:rPr lang="en-US" sz="3401" spc="272" dirty="0">
                  <a:solidFill>
                    <a:srgbClr val="FBF1EF"/>
                  </a:solidFill>
                  <a:latin typeface="Anonymous Pro"/>
                </a:rPr>
                <a:t>WEBSITE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47163"/>
              <a:ext cx="6344529" cy="68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500"/>
                </a:lnSpc>
              </a:pP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gig-technologies.net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72870" y="7277150"/>
            <a:ext cx="6071530" cy="1334216"/>
            <a:chOff x="-655910" y="-47625"/>
            <a:chExt cx="8095372" cy="177895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6344529" cy="691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4421"/>
                </a:lnSpc>
              </a:pPr>
              <a:r>
                <a:rPr lang="en-US" sz="3401" spc="272" dirty="0">
                  <a:solidFill>
                    <a:srgbClr val="FBF1EF"/>
                  </a:solidFill>
                  <a:latin typeface="Anonymous Pro"/>
                </a:rPr>
                <a:t>EMAIL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655910" y="1042081"/>
              <a:ext cx="8095372" cy="6892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445">
                <a:lnSpc>
                  <a:spcPts val="4500"/>
                </a:lnSpc>
              </a:pPr>
              <a:r>
                <a:rPr lang="en-US" sz="3000" spc="30" dirty="0">
                  <a:solidFill>
                    <a:srgbClr val="FBF1EF"/>
                  </a:solidFill>
                  <a:latin typeface="Anonymous Pro"/>
                </a:rPr>
                <a:t>enquiry@gig-technologies.net</a:t>
              </a:r>
            </a:p>
          </p:txBody>
        </p:sp>
      </p:grp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5E6547C-EC63-47C0-BB18-3CD829EF8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1" y="103968"/>
            <a:ext cx="5011400" cy="529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F36A2E-B09C-9341-8286-2187199DB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343566"/>
            <a:ext cx="101346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20014" y="813490"/>
            <a:ext cx="2713464" cy="271345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4854" b="-24854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4254979" y="-25493"/>
            <a:ext cx="4719742" cy="10312493"/>
          </a:xfrm>
          <a:prstGeom prst="rect">
            <a:avLst/>
          </a:prstGeom>
          <a:solidFill>
            <a:srgbClr val="2D1674"/>
          </a:solidFill>
        </p:spPr>
        <p:txBody>
          <a:bodyPr/>
          <a:lstStyle/>
          <a:p>
            <a:endParaRPr lang="en-ZA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4443420" y="-82728"/>
            <a:ext cx="3649106" cy="3761965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080279" y="692735"/>
            <a:ext cx="2509143" cy="250913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5000" b="-2500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-92894" y="4285225"/>
            <a:ext cx="4202546" cy="1051514"/>
            <a:chOff x="-1405039" y="-2223095"/>
            <a:chExt cx="5603394" cy="1402018"/>
          </a:xfrm>
        </p:grpSpPr>
        <p:sp>
          <p:nvSpPr>
            <p:cNvPr id="19" name="TextBox 19"/>
            <p:cNvSpPr txBox="1"/>
            <p:nvPr/>
          </p:nvSpPr>
          <p:spPr>
            <a:xfrm>
              <a:off x="-1360219" y="-2223095"/>
              <a:ext cx="5558574" cy="731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3400" spc="272" dirty="0">
                  <a:solidFill>
                    <a:srgbClr val="2D1674"/>
                  </a:solidFill>
                  <a:latin typeface="Anonymous Pro"/>
                </a:rPr>
                <a:t>ZEE GWEBU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1405039" y="-1510324"/>
              <a:ext cx="5558574" cy="68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2D1674"/>
                  </a:solidFill>
                  <a:latin typeface="Anonymous Pro"/>
                </a:rPr>
                <a:t>CEO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294115" y="3493715"/>
            <a:ext cx="4246014" cy="1637174"/>
            <a:chOff x="-379224" y="-360881"/>
            <a:chExt cx="5661351" cy="2182898"/>
          </a:xfrm>
        </p:grpSpPr>
        <p:sp>
          <p:nvSpPr>
            <p:cNvPr id="22" name="TextBox 22"/>
            <p:cNvSpPr txBox="1"/>
            <p:nvPr/>
          </p:nvSpPr>
          <p:spPr>
            <a:xfrm>
              <a:off x="-379224" y="-360881"/>
              <a:ext cx="5558574" cy="668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spc="272" dirty="0">
                  <a:solidFill>
                    <a:srgbClr val="FBF1EF"/>
                  </a:solidFill>
                  <a:latin typeface="Anonymous Pro"/>
                </a:rPr>
                <a:t>NICK SMIT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-276447" y="370851"/>
              <a:ext cx="5558574" cy="145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2800" spc="30" dirty="0">
                  <a:solidFill>
                    <a:srgbClr val="FBF1EF"/>
                  </a:solidFill>
                  <a:latin typeface="Anonymous Pro"/>
                </a:rPr>
                <a:t>Sales and Business Development Executive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916802" y="4262183"/>
            <a:ext cx="4168931" cy="1020325"/>
            <a:chOff x="0" y="-47625"/>
            <a:chExt cx="5558574" cy="136043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47625"/>
              <a:ext cx="5558574" cy="731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3400" spc="272" dirty="0">
                  <a:solidFill>
                    <a:srgbClr val="2D1674"/>
                  </a:solidFill>
                  <a:latin typeface="Anonymous Pro"/>
                </a:rPr>
                <a:t>AADIEL AYOB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07959"/>
              <a:ext cx="5558574" cy="704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 dirty="0">
                  <a:solidFill>
                    <a:srgbClr val="2D1674"/>
                  </a:solidFill>
                  <a:latin typeface="Anonymous Pro"/>
                </a:rPr>
                <a:t>CTO</a:t>
              </a:r>
            </a:p>
          </p:txBody>
        </p:sp>
      </p:grpSp>
      <p:sp>
        <p:nvSpPr>
          <p:cNvPr id="27" name="AutoShape 5">
            <a:extLst>
              <a:ext uri="{FF2B5EF4-FFF2-40B4-BE49-F238E27FC236}">
                <a16:creationId xmlns:a16="http://schemas.microsoft.com/office/drawing/2014/main" id="{92BB0D5A-7F62-406D-8663-56F35BCE8A3E}"/>
              </a:ext>
            </a:extLst>
          </p:cNvPr>
          <p:cNvSpPr/>
          <p:nvPr/>
        </p:nvSpPr>
        <p:spPr>
          <a:xfrm>
            <a:off x="8920601" y="-25493"/>
            <a:ext cx="4719742" cy="10312493"/>
          </a:xfrm>
          <a:prstGeom prst="rect">
            <a:avLst/>
          </a:prstGeom>
          <a:solidFill>
            <a:srgbClr val="2D1674"/>
          </a:solidFill>
        </p:spPr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5CDB75A5-4D08-4098-8593-F1B606BC4D9E}"/>
              </a:ext>
            </a:extLst>
          </p:cNvPr>
          <p:cNvSpPr txBox="1"/>
          <p:nvPr/>
        </p:nvSpPr>
        <p:spPr>
          <a:xfrm>
            <a:off x="9550649" y="3546606"/>
            <a:ext cx="4168931" cy="51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2800" spc="272" dirty="0">
                <a:solidFill>
                  <a:srgbClr val="FBF1EF"/>
                </a:solidFill>
                <a:latin typeface="Anonymous Pro"/>
              </a:rPr>
              <a:t>GEORGE FUNANI</a:t>
            </a: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86E50B66-0E4E-437D-84E7-2799449F7152}"/>
              </a:ext>
            </a:extLst>
          </p:cNvPr>
          <p:cNvSpPr txBox="1"/>
          <p:nvPr/>
        </p:nvSpPr>
        <p:spPr>
          <a:xfrm>
            <a:off x="9200424" y="4055125"/>
            <a:ext cx="4479537" cy="1088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spc="30" dirty="0">
                <a:solidFill>
                  <a:srgbClr val="FBF1EF"/>
                </a:solidFill>
                <a:latin typeface="Anonymous Pro"/>
              </a:rPr>
              <a:t>Digital Transformation Executive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29D66F2-6F46-4C8C-AE2F-A436FD784C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7" t="4228" r="21280" b="8670"/>
          <a:stretch/>
        </p:blipFill>
        <p:spPr>
          <a:xfrm>
            <a:off x="14796402" y="952500"/>
            <a:ext cx="2180622" cy="2565147"/>
          </a:xfrm>
          <a:prstGeom prst="flowChartConnector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4F3A353F-426C-4D93-A149-C572A31038CE}"/>
              </a:ext>
            </a:extLst>
          </p:cNvPr>
          <p:cNvGrpSpPr/>
          <p:nvPr/>
        </p:nvGrpSpPr>
        <p:grpSpPr>
          <a:xfrm rot="-10800000">
            <a:off x="8400575" y="459701"/>
            <a:ext cx="1077428" cy="2328422"/>
            <a:chOff x="0" y="0"/>
            <a:chExt cx="4842510" cy="6256020"/>
          </a:xfrm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C2FBE440-73D4-4311-944A-57D98D4B0246}"/>
                </a:ext>
              </a:extLst>
            </p:cNvPr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8427897" y="7810500"/>
            <a:ext cx="1119561" cy="2305354"/>
            <a:chOff x="0" y="0"/>
            <a:chExt cx="4842510" cy="6256020"/>
          </a:xfrm>
        </p:grpSpPr>
        <p:sp>
          <p:nvSpPr>
            <p:cNvPr id="17" name="Freeform 17"/>
            <p:cNvSpPr/>
            <p:nvPr/>
          </p:nvSpPr>
          <p:spPr>
            <a:xfrm>
              <a:off x="29210" y="12700"/>
              <a:ext cx="4775200" cy="6209030"/>
            </a:xfrm>
            <a:custGeom>
              <a:avLst/>
              <a:gdLst/>
              <a:ahLst/>
              <a:cxnLst/>
              <a:rect l="l" t="t" r="r" b="b"/>
              <a:pathLst>
                <a:path w="4775200" h="6209030">
                  <a:moveTo>
                    <a:pt x="2396490" y="0"/>
                  </a:moveTo>
                  <a:cubicBezTo>
                    <a:pt x="2249170" y="0"/>
                    <a:pt x="2131060" y="119380"/>
                    <a:pt x="2131060" y="265430"/>
                  </a:cubicBezTo>
                  <a:cubicBezTo>
                    <a:pt x="2131060" y="388620"/>
                    <a:pt x="2214880" y="491490"/>
                    <a:pt x="2327910" y="521970"/>
                  </a:cubicBezTo>
                  <a:lnTo>
                    <a:pt x="2327910" y="6140450"/>
                  </a:lnTo>
                  <a:cubicBezTo>
                    <a:pt x="2327910" y="6178550"/>
                    <a:pt x="2358390" y="6209030"/>
                    <a:pt x="2396490" y="6209030"/>
                  </a:cubicBezTo>
                  <a:cubicBezTo>
                    <a:pt x="2434590" y="6209030"/>
                    <a:pt x="2465070" y="6178550"/>
                    <a:pt x="2465070" y="6140450"/>
                  </a:cubicBezTo>
                  <a:lnTo>
                    <a:pt x="2465070" y="521970"/>
                  </a:lnTo>
                  <a:cubicBezTo>
                    <a:pt x="2578100" y="491490"/>
                    <a:pt x="2661920" y="388620"/>
                    <a:pt x="2661920" y="265430"/>
                  </a:cubicBezTo>
                  <a:cubicBezTo>
                    <a:pt x="2661920" y="119380"/>
                    <a:pt x="2542540" y="0"/>
                    <a:pt x="2396490" y="0"/>
                  </a:cubicBezTo>
                  <a:close/>
                  <a:moveTo>
                    <a:pt x="4508500" y="0"/>
                  </a:moveTo>
                  <a:cubicBezTo>
                    <a:pt x="4361180" y="0"/>
                    <a:pt x="4243070" y="119380"/>
                    <a:pt x="4243070" y="265430"/>
                  </a:cubicBezTo>
                  <a:cubicBezTo>
                    <a:pt x="4243070" y="388620"/>
                    <a:pt x="4326890" y="491490"/>
                    <a:pt x="4439920" y="521970"/>
                  </a:cubicBezTo>
                  <a:lnTo>
                    <a:pt x="4439920" y="3042920"/>
                  </a:lnTo>
                  <a:lnTo>
                    <a:pt x="2960370" y="3042920"/>
                  </a:lnTo>
                  <a:cubicBezTo>
                    <a:pt x="2922270" y="3042920"/>
                    <a:pt x="2891790" y="3073400"/>
                    <a:pt x="2891790" y="3111500"/>
                  </a:cubicBezTo>
                  <a:lnTo>
                    <a:pt x="2891790" y="6140450"/>
                  </a:lnTo>
                  <a:cubicBezTo>
                    <a:pt x="2891790" y="6178550"/>
                    <a:pt x="2922270" y="6209030"/>
                    <a:pt x="2960370" y="6209030"/>
                  </a:cubicBezTo>
                  <a:cubicBezTo>
                    <a:pt x="2998470" y="6209030"/>
                    <a:pt x="3028950" y="6178550"/>
                    <a:pt x="3028950" y="6140450"/>
                  </a:cubicBezTo>
                  <a:lnTo>
                    <a:pt x="3028950" y="3180080"/>
                  </a:lnTo>
                  <a:lnTo>
                    <a:pt x="4509770" y="3180080"/>
                  </a:lnTo>
                  <a:cubicBezTo>
                    <a:pt x="4547870" y="3180080"/>
                    <a:pt x="4578350" y="3149600"/>
                    <a:pt x="4578350" y="3111500"/>
                  </a:cubicBezTo>
                  <a:lnTo>
                    <a:pt x="4578350" y="521970"/>
                  </a:lnTo>
                  <a:cubicBezTo>
                    <a:pt x="4691380" y="491490"/>
                    <a:pt x="4775200" y="388620"/>
                    <a:pt x="4775200" y="265430"/>
                  </a:cubicBezTo>
                  <a:cubicBezTo>
                    <a:pt x="4775200" y="119380"/>
                    <a:pt x="4655820" y="0"/>
                    <a:pt x="4508500" y="0"/>
                  </a:cubicBezTo>
                  <a:close/>
                  <a:moveTo>
                    <a:pt x="1814830" y="3044190"/>
                  </a:moveTo>
                  <a:lnTo>
                    <a:pt x="334010" y="3044190"/>
                  </a:lnTo>
                  <a:lnTo>
                    <a:pt x="334010" y="521970"/>
                  </a:lnTo>
                  <a:cubicBezTo>
                    <a:pt x="447040" y="491490"/>
                    <a:pt x="530860" y="388620"/>
                    <a:pt x="530860" y="265430"/>
                  </a:cubicBezTo>
                  <a:cubicBezTo>
                    <a:pt x="530860" y="119380"/>
                    <a:pt x="411480" y="0"/>
                    <a:pt x="265430" y="0"/>
                  </a:cubicBezTo>
                  <a:cubicBezTo>
                    <a:pt x="118110" y="0"/>
                    <a:pt x="0" y="119380"/>
                    <a:pt x="0" y="265430"/>
                  </a:cubicBezTo>
                  <a:cubicBezTo>
                    <a:pt x="0" y="388620"/>
                    <a:pt x="83820" y="491490"/>
                    <a:pt x="196850" y="521970"/>
                  </a:cubicBezTo>
                  <a:lnTo>
                    <a:pt x="196850" y="3111500"/>
                  </a:lnTo>
                  <a:cubicBezTo>
                    <a:pt x="196850" y="3149600"/>
                    <a:pt x="227330" y="3180080"/>
                    <a:pt x="265430" y="3180080"/>
                  </a:cubicBezTo>
                  <a:lnTo>
                    <a:pt x="1746250" y="3180080"/>
                  </a:lnTo>
                  <a:lnTo>
                    <a:pt x="1746250" y="6140450"/>
                  </a:lnTo>
                  <a:cubicBezTo>
                    <a:pt x="1746250" y="6178550"/>
                    <a:pt x="1776730" y="6209030"/>
                    <a:pt x="1814830" y="6209030"/>
                  </a:cubicBezTo>
                  <a:cubicBezTo>
                    <a:pt x="1852930" y="6209030"/>
                    <a:pt x="1883410" y="6178550"/>
                    <a:pt x="1883410" y="6140450"/>
                  </a:cubicBezTo>
                  <a:lnTo>
                    <a:pt x="1883410" y="3111500"/>
                  </a:lnTo>
                  <a:cubicBezTo>
                    <a:pt x="1883410" y="3074670"/>
                    <a:pt x="1851660" y="3044190"/>
                    <a:pt x="1814830" y="3044190"/>
                  </a:cubicBezTo>
                  <a:close/>
                </a:path>
              </a:pathLst>
            </a:custGeom>
            <a:solidFill>
              <a:srgbClr val="B175FF"/>
            </a:solidFill>
          </p:spPr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94EEE50-6EF6-41C7-BD72-372E50590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653" y="532657"/>
            <a:ext cx="2358925" cy="2669211"/>
          </a:xfrm>
          <a:prstGeom prst="ellipse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D850F566-3F82-4A16-93EB-5E35ADFC0B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9710188" y="-177693"/>
            <a:ext cx="3649106" cy="3761965"/>
          </a:xfrm>
          <a:prstGeom prst="rect">
            <a:avLst/>
          </a:prstGeom>
        </p:spPr>
      </p:pic>
      <p:grpSp>
        <p:nvGrpSpPr>
          <p:cNvPr id="37" name="Group 21">
            <a:extLst>
              <a:ext uri="{FF2B5EF4-FFF2-40B4-BE49-F238E27FC236}">
                <a16:creationId xmlns:a16="http://schemas.microsoft.com/office/drawing/2014/main" id="{B61E681D-503A-4C51-B28F-68D2E7A66CA3}"/>
              </a:ext>
            </a:extLst>
          </p:cNvPr>
          <p:cNvGrpSpPr/>
          <p:nvPr/>
        </p:nvGrpSpPr>
        <p:grpSpPr>
          <a:xfrm>
            <a:off x="4329335" y="8579602"/>
            <a:ext cx="4246014" cy="1637174"/>
            <a:chOff x="-379224" y="-360881"/>
            <a:chExt cx="5661351" cy="2182898"/>
          </a:xfrm>
        </p:grpSpPr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DEF0EE71-A004-4D3F-A5C3-CCF58C1E0B69}"/>
                </a:ext>
              </a:extLst>
            </p:cNvPr>
            <p:cNvSpPr txBox="1"/>
            <p:nvPr/>
          </p:nvSpPr>
          <p:spPr>
            <a:xfrm>
              <a:off x="-379224" y="-360881"/>
              <a:ext cx="5558574" cy="668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spc="272" dirty="0">
                  <a:solidFill>
                    <a:srgbClr val="FBF1EF"/>
                  </a:solidFill>
                  <a:latin typeface="Anonymous Pro"/>
                </a:rPr>
                <a:t>ALFRED NKWANA</a:t>
              </a: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00968347-B32C-446A-A484-A0BA87150BCA}"/>
                </a:ext>
              </a:extLst>
            </p:cNvPr>
            <p:cNvSpPr txBox="1"/>
            <p:nvPr/>
          </p:nvSpPr>
          <p:spPr>
            <a:xfrm>
              <a:off x="-276447" y="370851"/>
              <a:ext cx="5558574" cy="145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2800" spc="30" dirty="0">
                  <a:solidFill>
                    <a:srgbClr val="FBF1EF"/>
                  </a:solidFill>
                  <a:latin typeface="Anonymous Pro"/>
                </a:rPr>
                <a:t>Managed Services and Solutions Executive</a:t>
              </a:r>
            </a:p>
          </p:txBody>
        </p:sp>
      </p:grpSp>
      <p:grpSp>
        <p:nvGrpSpPr>
          <p:cNvPr id="40" name="Group 21">
            <a:extLst>
              <a:ext uri="{FF2B5EF4-FFF2-40B4-BE49-F238E27FC236}">
                <a16:creationId xmlns:a16="http://schemas.microsoft.com/office/drawing/2014/main" id="{3AE22673-9279-406E-8129-0CB86915F918}"/>
              </a:ext>
            </a:extLst>
          </p:cNvPr>
          <p:cNvGrpSpPr/>
          <p:nvPr/>
        </p:nvGrpSpPr>
        <p:grpSpPr>
          <a:xfrm>
            <a:off x="9291694" y="8616365"/>
            <a:ext cx="4246014" cy="1637174"/>
            <a:chOff x="-379224" y="-360881"/>
            <a:chExt cx="5661351" cy="2182898"/>
          </a:xfrm>
        </p:grpSpPr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416B4ECA-9B74-413E-98DB-D3C36EDDDEA0}"/>
                </a:ext>
              </a:extLst>
            </p:cNvPr>
            <p:cNvSpPr txBox="1"/>
            <p:nvPr/>
          </p:nvSpPr>
          <p:spPr>
            <a:xfrm>
              <a:off x="-379224" y="-360881"/>
              <a:ext cx="5558574" cy="6689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z="2800" spc="272" dirty="0">
                  <a:solidFill>
                    <a:srgbClr val="FBF1EF"/>
                  </a:solidFill>
                  <a:latin typeface="Anonymous Pro"/>
                </a:rPr>
                <a:t>SHABEER DUDAN</a:t>
              </a:r>
            </a:p>
          </p:txBody>
        </p:sp>
        <p:sp>
          <p:nvSpPr>
            <p:cNvPr id="42" name="TextBox 23">
              <a:extLst>
                <a:ext uri="{FF2B5EF4-FFF2-40B4-BE49-F238E27FC236}">
                  <a16:creationId xmlns:a16="http://schemas.microsoft.com/office/drawing/2014/main" id="{13A41A3C-2677-4D18-8140-DBB68BDECB31}"/>
                </a:ext>
              </a:extLst>
            </p:cNvPr>
            <p:cNvSpPr txBox="1"/>
            <p:nvPr/>
          </p:nvSpPr>
          <p:spPr>
            <a:xfrm>
              <a:off x="-276447" y="370851"/>
              <a:ext cx="5558574" cy="145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2800" spc="30" dirty="0">
                  <a:solidFill>
                    <a:srgbClr val="FBF1EF"/>
                  </a:solidFill>
                  <a:latin typeface="Anonymous Pro"/>
                </a:rPr>
                <a:t>Professional Services Executive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E14835E-2510-47C9-8839-86E9A38248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-75173" y="-229344"/>
            <a:ext cx="4258705" cy="4390418"/>
          </a:xfrm>
          <a:prstGeom prst="rect">
            <a:avLst/>
          </a:prstGeom>
        </p:spPr>
      </p:pic>
      <p:pic>
        <p:nvPicPr>
          <p:cNvPr id="35" name="Picture 34" descr="A person wearing a blue shirt and smiling at the camera&#10;&#10;Description automatically generated">
            <a:extLst>
              <a:ext uri="{FF2B5EF4-FFF2-40B4-BE49-F238E27FC236}">
                <a16:creationId xmlns:a16="http://schemas.microsoft.com/office/drawing/2014/main" id="{A4C1F14B-2597-49A2-99BC-A780C51C1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088" y="5861945"/>
            <a:ext cx="1976613" cy="1976613"/>
          </a:xfrm>
          <a:prstGeom prst="ellipse">
            <a:avLst/>
          </a:prstGeom>
        </p:spPr>
      </p:pic>
      <p:pic>
        <p:nvPicPr>
          <p:cNvPr id="36" name="Picture 3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EC3975F-BA01-4524-9DAD-72777D98AC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82" y="5808224"/>
            <a:ext cx="3021050" cy="2466439"/>
          </a:xfrm>
          <a:prstGeom prst="flowChartConnector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76B994D-3CD7-4CA2-860B-5DA5EDA191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4718282" y="5074324"/>
            <a:ext cx="3649106" cy="3761965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BF74B744-0AC6-46C5-8E0A-ECF0415E8A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9764943" y="4851204"/>
            <a:ext cx="3649106" cy="3761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C9C6E-316A-4A89-9C8A-B95E64E591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13706199" y="-139666"/>
            <a:ext cx="4258705" cy="43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914423" y="960502"/>
            <a:ext cx="4410151" cy="454654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547696" y="1894076"/>
            <a:ext cx="2794490" cy="279447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538" r="-49554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2540984" y="960502"/>
            <a:ext cx="4410151" cy="454654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476272" y="1932177"/>
            <a:ext cx="2794490" cy="279447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7500" r="-52870" b="-13510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6580200" y="960502"/>
            <a:ext cx="4410151" cy="454654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18523" y="1932176"/>
            <a:ext cx="2794490" cy="279447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392492" y="467995"/>
            <a:ext cx="3826660" cy="5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400" spc="272">
                <a:solidFill>
                  <a:srgbClr val="2D1674"/>
                </a:solidFill>
                <a:latin typeface="Anonymous Pro"/>
              </a:rPr>
              <a:t>WHAT DRIVES 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31611" y="467995"/>
            <a:ext cx="3826660" cy="5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400" spc="272">
                <a:solidFill>
                  <a:srgbClr val="2D1674"/>
                </a:solidFill>
                <a:latin typeface="Anonymous Pro"/>
              </a:rPr>
              <a:t>OUR VALUES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72625" y="495935"/>
            <a:ext cx="6001785" cy="56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0"/>
              </a:lnSpc>
            </a:pPr>
            <a:r>
              <a:rPr lang="en-US" sz="3400" spc="272">
                <a:solidFill>
                  <a:srgbClr val="2D1674"/>
                </a:solidFill>
                <a:latin typeface="Anonymous Pro"/>
              </a:rPr>
              <a:t>OUR CORE CAPABILITIES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91195" y="5984553"/>
            <a:ext cx="6581590" cy="389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58" dirty="0">
                <a:solidFill>
                  <a:srgbClr val="2D1674"/>
                </a:solidFill>
                <a:latin typeface="Anonymous Pro"/>
              </a:rPr>
              <a:t>Servant leadership</a:t>
            </a:r>
          </a:p>
          <a:p>
            <a:pPr>
              <a:lnSpc>
                <a:spcPts val="4419"/>
              </a:lnSpc>
            </a:pPr>
            <a:endParaRPr lang="en-US" sz="2400" spc="258" dirty="0">
              <a:solidFill>
                <a:srgbClr val="2D1674"/>
              </a:solidFill>
              <a:latin typeface="Anonymous Pro"/>
            </a:endParaRPr>
          </a:p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58" dirty="0">
                <a:solidFill>
                  <a:srgbClr val="2D1674"/>
                </a:solidFill>
                <a:latin typeface="Anonymous Pro Bold"/>
              </a:rPr>
              <a:t>Empathy</a:t>
            </a:r>
          </a:p>
          <a:p>
            <a:pPr>
              <a:lnSpc>
                <a:spcPts val="4419"/>
              </a:lnSpc>
            </a:pPr>
            <a:endParaRPr lang="en-US" sz="2400" spc="258" dirty="0">
              <a:solidFill>
                <a:srgbClr val="2D1674"/>
              </a:solidFill>
              <a:latin typeface="Anonymous Pro Bold"/>
            </a:endParaRPr>
          </a:p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58" dirty="0">
                <a:solidFill>
                  <a:srgbClr val="2D1674"/>
                </a:solidFill>
                <a:latin typeface="Anonymous Pro"/>
              </a:rPr>
              <a:t>Integrity</a:t>
            </a:r>
          </a:p>
          <a:p>
            <a:pPr>
              <a:lnSpc>
                <a:spcPts val="4419"/>
              </a:lnSpc>
            </a:pPr>
            <a:endParaRPr lang="en-US" sz="2400" spc="258" dirty="0">
              <a:solidFill>
                <a:srgbClr val="2D1674"/>
              </a:solidFill>
              <a:latin typeface="Anonymous Pro"/>
            </a:endParaRPr>
          </a:p>
          <a:p>
            <a:pPr marL="734060" lvl="1" indent="-367030">
              <a:lnSpc>
                <a:spcPts val="4420"/>
              </a:lnSpc>
              <a:buFont typeface="Arial"/>
              <a:buChar char="•"/>
            </a:pPr>
            <a:r>
              <a:rPr lang="en-US" sz="2400" spc="258" dirty="0">
                <a:solidFill>
                  <a:srgbClr val="2D1674"/>
                </a:solidFill>
                <a:latin typeface="Anonymous Pro Bold"/>
              </a:rPr>
              <a:t>Excellence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39600" y="5661459"/>
            <a:ext cx="7306440" cy="389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72" dirty="0">
                <a:solidFill>
                  <a:srgbClr val="2D1674"/>
                </a:solidFill>
                <a:latin typeface="Anonymous Pro Bold"/>
              </a:rPr>
              <a:t>Caliber of our people</a:t>
            </a:r>
          </a:p>
          <a:p>
            <a:pPr>
              <a:lnSpc>
                <a:spcPts val="4419"/>
              </a:lnSpc>
            </a:pPr>
            <a:endParaRPr lang="en-US" sz="2400" spc="272" dirty="0">
              <a:solidFill>
                <a:srgbClr val="2D1674"/>
              </a:solidFill>
              <a:latin typeface="Anonymous Pro Bold"/>
            </a:endParaRPr>
          </a:p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71" dirty="0">
                <a:solidFill>
                  <a:srgbClr val="2D1674"/>
                </a:solidFill>
                <a:latin typeface="Anonymous Pro"/>
              </a:rPr>
              <a:t>Excellence in execution</a:t>
            </a:r>
          </a:p>
          <a:p>
            <a:pPr>
              <a:lnSpc>
                <a:spcPts val="4419"/>
              </a:lnSpc>
            </a:pPr>
            <a:endParaRPr lang="en-US" sz="2400" spc="271" dirty="0">
              <a:solidFill>
                <a:srgbClr val="2D1674"/>
              </a:solidFill>
              <a:latin typeface="Anonymous Pro"/>
            </a:endParaRPr>
          </a:p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71" dirty="0">
                <a:solidFill>
                  <a:srgbClr val="2D1674"/>
                </a:solidFill>
                <a:latin typeface="Anonymous Pro Bold"/>
              </a:rPr>
              <a:t>Strategic partnering</a:t>
            </a:r>
          </a:p>
          <a:p>
            <a:pPr>
              <a:lnSpc>
                <a:spcPts val="4419"/>
              </a:lnSpc>
            </a:pPr>
            <a:endParaRPr lang="en-US" sz="2400" spc="271" dirty="0">
              <a:solidFill>
                <a:srgbClr val="2D1674"/>
              </a:solidFill>
              <a:latin typeface="Anonymous Pro Bold"/>
            </a:endParaRPr>
          </a:p>
          <a:p>
            <a:pPr marL="734060" lvl="1" indent="-367030">
              <a:lnSpc>
                <a:spcPts val="4420"/>
              </a:lnSpc>
              <a:buFont typeface="Arial"/>
              <a:buChar char="•"/>
            </a:pPr>
            <a:r>
              <a:rPr lang="en-US" sz="2400" spc="271" dirty="0">
                <a:solidFill>
                  <a:srgbClr val="2D1674"/>
                </a:solidFill>
                <a:latin typeface="Anonymous Pro"/>
              </a:rPr>
              <a:t>Cutting edge solutions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8832" y="5668430"/>
            <a:ext cx="5453980" cy="389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72" dirty="0">
                <a:solidFill>
                  <a:srgbClr val="2D1674"/>
                </a:solidFill>
                <a:latin typeface="Anonymous Pro"/>
              </a:rPr>
              <a:t>Purpose </a:t>
            </a:r>
          </a:p>
          <a:p>
            <a:pPr>
              <a:lnSpc>
                <a:spcPts val="4419"/>
              </a:lnSpc>
            </a:pPr>
            <a:endParaRPr lang="en-US" sz="2400" spc="272" dirty="0">
              <a:solidFill>
                <a:srgbClr val="2D1674"/>
              </a:solidFill>
              <a:latin typeface="Anonymous Pro"/>
            </a:endParaRPr>
          </a:p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71" dirty="0">
                <a:solidFill>
                  <a:srgbClr val="2D1674"/>
                </a:solidFill>
                <a:latin typeface="Anonymous Pro Bold"/>
              </a:rPr>
              <a:t>Ethics</a:t>
            </a:r>
          </a:p>
          <a:p>
            <a:pPr>
              <a:lnSpc>
                <a:spcPts val="4419"/>
              </a:lnSpc>
            </a:pPr>
            <a:endParaRPr lang="en-US" sz="2400" spc="271" dirty="0">
              <a:solidFill>
                <a:srgbClr val="2D1674"/>
              </a:solidFill>
              <a:latin typeface="Anonymous Pro Bold"/>
            </a:endParaRPr>
          </a:p>
          <a:p>
            <a:pPr marL="734059" lvl="1" indent="-367030">
              <a:lnSpc>
                <a:spcPts val="4419"/>
              </a:lnSpc>
              <a:buFont typeface="Arial"/>
              <a:buChar char="•"/>
            </a:pPr>
            <a:r>
              <a:rPr lang="en-US" sz="2400" spc="271" dirty="0">
                <a:solidFill>
                  <a:srgbClr val="2D1674"/>
                </a:solidFill>
                <a:latin typeface="Anonymous Pro"/>
              </a:rPr>
              <a:t>Innovation</a:t>
            </a:r>
          </a:p>
          <a:p>
            <a:pPr>
              <a:lnSpc>
                <a:spcPts val="4419"/>
              </a:lnSpc>
            </a:pPr>
            <a:endParaRPr lang="en-US" sz="2400" spc="271" dirty="0">
              <a:solidFill>
                <a:srgbClr val="2D1674"/>
              </a:solidFill>
              <a:latin typeface="Anonymous Pro"/>
            </a:endParaRPr>
          </a:p>
          <a:p>
            <a:pPr marL="734060" lvl="1" indent="-367030">
              <a:lnSpc>
                <a:spcPts val="4420"/>
              </a:lnSpc>
              <a:buFont typeface="Arial"/>
              <a:buChar char="•"/>
            </a:pPr>
            <a:r>
              <a:rPr lang="en-US" sz="2400" spc="271" dirty="0">
                <a:solidFill>
                  <a:srgbClr val="2D1674"/>
                </a:solidFill>
                <a:latin typeface="Anonymous Pro Bold"/>
              </a:rPr>
              <a:t>Client-centricity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A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791676" y="582894"/>
            <a:ext cx="7467624" cy="9461769"/>
            <a:chOff x="0" y="-47625"/>
            <a:chExt cx="9956832" cy="12615692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9956832" cy="753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9"/>
                </a:lnSpc>
              </a:pPr>
              <a:endParaRPr lang="en-US" sz="3699" spc="184" dirty="0">
                <a:solidFill>
                  <a:srgbClr val="2D1674"/>
                </a:solidFill>
                <a:latin typeface="Anonymous Pro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863217"/>
              <a:ext cx="9956832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  <p:sp>
        <p:nvSpPr>
          <p:cNvPr id="9" name="Rectangle 5">
            <a:extLst>
              <a:ext uri="{FF2B5EF4-FFF2-40B4-BE49-F238E27FC236}">
                <a16:creationId xmlns:a16="http://schemas.microsoft.com/office/drawing/2014/main" id="{E2FC11B5-D57F-9A4F-A10E-515DEDA72554}"/>
              </a:ext>
            </a:extLst>
          </p:cNvPr>
          <p:cNvSpPr/>
          <p:nvPr/>
        </p:nvSpPr>
        <p:spPr>
          <a:xfrm>
            <a:off x="774836" y="3814306"/>
            <a:ext cx="10350364" cy="4311194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spc="272" dirty="0">
                <a:solidFill>
                  <a:srgbClr val="2D1674"/>
                </a:solidFill>
                <a:latin typeface="Anonymous Pro Bold"/>
              </a:rPr>
              <a:t>To lead the African Renaissance in overcoming political, economic, social, technological &amp; environmental challenges confronting the world through the appropriate and innovative application of new ICT technologies.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0899CE-A408-3A43-8A0D-0F394705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0" y="3437795"/>
            <a:ext cx="4693920" cy="4970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B32C9-921C-3340-83BA-FBF56DD79A6A}"/>
              </a:ext>
            </a:extLst>
          </p:cNvPr>
          <p:cNvSpPr txBox="1"/>
          <p:nvPr/>
        </p:nvSpPr>
        <p:spPr>
          <a:xfrm>
            <a:off x="0" y="1"/>
            <a:ext cx="18288000" cy="2085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ko-KR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VISION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7377593B-58AB-DF43-81F2-9F47B9DF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1482881" y="6727633"/>
            <a:ext cx="2555377" cy="263440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6000"/>
          </a:blip>
          <a:srcRect/>
          <a:stretch>
            <a:fillRect/>
          </a:stretch>
        </p:blipFill>
        <p:spPr>
          <a:xfrm>
            <a:off x="-279901" y="-399701"/>
            <a:ext cx="10182180" cy="101821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87474" y="3327353"/>
            <a:ext cx="2555377" cy="26344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4249742" y="6744774"/>
            <a:ext cx="2555377" cy="26344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7827420" y="3327353"/>
            <a:ext cx="2555377" cy="26344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6585" y="805101"/>
            <a:ext cx="15794829" cy="1495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spc="272" dirty="0">
                <a:solidFill>
                  <a:schemeClr val="bg1"/>
                </a:solidFill>
                <a:latin typeface="Anonymous Pro Bold"/>
              </a:rPr>
              <a:t>The world faces fast political, economic, social, technological &amp; environmental changes in which winners and losers will be defined by their ability to adapt.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7943" y="578006"/>
            <a:ext cx="849858" cy="641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17041414" y="746868"/>
            <a:ext cx="743883" cy="561632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FA27B5C7-3881-4D26-9C40-B1FD1245F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87474" y="6752261"/>
            <a:ext cx="2555377" cy="2634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71265A-6B64-42A6-9794-D00843FA3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9933" y="7158148"/>
            <a:ext cx="1685544" cy="1745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E1C24-7591-4CBF-9C43-A1537DFE7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091" y="3814056"/>
            <a:ext cx="1759077" cy="1666494"/>
          </a:xfrm>
          <a:prstGeom prst="rect">
            <a:avLst/>
          </a:prstGeom>
        </p:spPr>
      </p:pic>
      <p:pic>
        <p:nvPicPr>
          <p:cNvPr id="7" name="Picture 6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A6171365-9971-47C7-A24A-6F16D4501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36" y="3801356"/>
            <a:ext cx="1685004" cy="1685004"/>
          </a:xfrm>
          <a:prstGeom prst="rect">
            <a:avLst/>
          </a:prstGeom>
        </p:spPr>
      </p:pic>
      <p:pic>
        <p:nvPicPr>
          <p:cNvPr id="11" name="Picture 10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719D6E7E-1D32-459B-B892-26D1D18DB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76" y="7226157"/>
            <a:ext cx="1734693" cy="1734693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EBCB2FB7-E6C3-F248-A2FA-DA7B74D62F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5190404" y="6744773"/>
            <a:ext cx="2555377" cy="263440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6FE7124-4976-E04A-9219-73475BF0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1521268" y="3327353"/>
            <a:ext cx="2555377" cy="263440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37BC5096-8905-F446-B4BD-7E77F1E2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7866310" y="6740333"/>
            <a:ext cx="2555377" cy="2634409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F9BAE61-239A-BF4E-B33B-9359262A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4133572" y="3359524"/>
            <a:ext cx="2555377" cy="2634409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F5B954D-495B-B648-8668-7E1DE6EC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5215116" y="3327352"/>
            <a:ext cx="2555377" cy="2634409"/>
          </a:xfrm>
          <a:prstGeom prst="rect">
            <a:avLst/>
          </a:prstGeom>
        </p:spPr>
      </p:pic>
      <p:pic>
        <p:nvPicPr>
          <p:cNvPr id="8" name="Picture 7" descr="A picture containing fruit, sign&#10;&#10;Description automatically generated">
            <a:extLst>
              <a:ext uri="{FF2B5EF4-FFF2-40B4-BE49-F238E27FC236}">
                <a16:creationId xmlns:a16="http://schemas.microsoft.com/office/drawing/2014/main" id="{267668A5-71DE-354F-8780-A8059B60A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463" y="3784148"/>
            <a:ext cx="1794510" cy="1794510"/>
          </a:xfrm>
          <a:prstGeom prst="rect">
            <a:avLst/>
          </a:prstGeom>
        </p:spPr>
      </p:pic>
      <p:pic>
        <p:nvPicPr>
          <p:cNvPr id="28" name="Picture 27" descr="A picture containing fruit&#10;&#10;Description automatically generated">
            <a:extLst>
              <a:ext uri="{FF2B5EF4-FFF2-40B4-BE49-F238E27FC236}">
                <a16:creationId xmlns:a16="http://schemas.microsoft.com/office/drawing/2014/main" id="{CCA53A06-42D5-B544-B286-D8CE8B961B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933" y="3814056"/>
            <a:ext cx="1774571" cy="1774571"/>
          </a:xfrm>
          <a:prstGeom prst="rect">
            <a:avLst/>
          </a:prstGeom>
        </p:spPr>
      </p:pic>
      <p:pic>
        <p:nvPicPr>
          <p:cNvPr id="30" name="Picture 2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104069-A749-D649-82B9-925B6FF92D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71" y="7218652"/>
            <a:ext cx="1794510" cy="1794510"/>
          </a:xfrm>
          <a:prstGeom prst="rect">
            <a:avLst/>
          </a:prstGeom>
        </p:spPr>
      </p:pic>
      <p:pic>
        <p:nvPicPr>
          <p:cNvPr id="32" name="Picture 31" descr="A close up of a box&#10;&#10;Description automatically generated">
            <a:extLst>
              <a:ext uri="{FF2B5EF4-FFF2-40B4-BE49-F238E27FC236}">
                <a16:creationId xmlns:a16="http://schemas.microsoft.com/office/drawing/2014/main" id="{E4EC08A4-FD52-584A-BA1A-624AD2540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848" y="7196251"/>
            <a:ext cx="1694815" cy="1694815"/>
          </a:xfrm>
          <a:prstGeom prst="rect">
            <a:avLst/>
          </a:prstGeom>
        </p:spPr>
      </p:pic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5D45B8FF-F24B-FE40-96A0-02B05136E7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83" y="3814056"/>
            <a:ext cx="1703832" cy="1703832"/>
          </a:xfrm>
          <a:prstGeom prst="rect">
            <a:avLst/>
          </a:prstGeom>
        </p:spPr>
      </p:pic>
      <p:pic>
        <p:nvPicPr>
          <p:cNvPr id="36" name="Picture 35" descr="A picture containing box&#10;&#10;Description automatically generated">
            <a:extLst>
              <a:ext uri="{FF2B5EF4-FFF2-40B4-BE49-F238E27FC236}">
                <a16:creationId xmlns:a16="http://schemas.microsoft.com/office/drawing/2014/main" id="{9A9017C1-0D38-514C-97B4-18E9D0ACD3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36" y="7258530"/>
            <a:ext cx="1754632" cy="17546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23" t="8936" r="1206" b="878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6000"/>
          </a:blip>
          <a:srcRect/>
          <a:stretch>
            <a:fillRect/>
          </a:stretch>
        </p:blipFill>
        <p:spPr>
          <a:xfrm>
            <a:off x="1028700" y="981120"/>
            <a:ext cx="8277180" cy="82771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4453" y="4254500"/>
            <a:ext cx="6678912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 spc="130">
                <a:solidFill>
                  <a:srgbClr val="FBF1EF"/>
                </a:solidFill>
                <a:latin typeface="Anonymous Pro Bold"/>
              </a:rPr>
              <a:t>WHERE DO</a:t>
            </a:r>
          </a:p>
          <a:p>
            <a:pPr algn="ctr">
              <a:lnSpc>
                <a:spcPts val="7150"/>
              </a:lnSpc>
            </a:pPr>
            <a:r>
              <a:rPr lang="en-US" sz="6500" spc="130">
                <a:solidFill>
                  <a:srgbClr val="FBF1EF"/>
                </a:solidFill>
                <a:latin typeface="Anonymous Pro Bold"/>
              </a:rPr>
              <a:t>WE GO NEXT?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066457" y="4536961"/>
            <a:ext cx="9221543" cy="1165498"/>
            <a:chOff x="0" y="0"/>
            <a:chExt cx="12295390" cy="1553997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295390" cy="1553997"/>
            </a:xfrm>
            <a:prstGeom prst="rect">
              <a:avLst/>
            </a:prstGeom>
            <a:solidFill>
              <a:srgbClr val="E7A42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77430" y="389860"/>
              <a:ext cx="7916438" cy="726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0"/>
                </a:lnSpc>
              </a:pPr>
              <a:r>
                <a:rPr lang="en-US" sz="3400" spc="272">
                  <a:solidFill>
                    <a:srgbClr val="2D1674"/>
                  </a:solidFill>
                  <a:latin typeface="Anonymous Pro"/>
                </a:rPr>
                <a:t>HOW DO WE GET THERE?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5533" b="55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F2628E-412C-5947-83F8-3C2CA5CDB13F}"/>
              </a:ext>
            </a:extLst>
          </p:cNvPr>
          <p:cNvSpPr/>
          <p:nvPr/>
        </p:nvSpPr>
        <p:spPr>
          <a:xfrm>
            <a:off x="0" y="20271"/>
            <a:ext cx="18288000" cy="1320800"/>
          </a:xfrm>
          <a:prstGeom prst="rect">
            <a:avLst/>
          </a:prstGeom>
          <a:solidFill>
            <a:srgbClr val="15698A"/>
          </a:solidFill>
          <a:ln>
            <a:solidFill>
              <a:srgbClr val="156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2DA93E-1C30-1444-96E5-0A50173C51FF}"/>
              </a:ext>
            </a:extLst>
          </p:cNvPr>
          <p:cNvSpPr txBox="1">
            <a:spLocks/>
          </p:cNvSpPr>
          <p:nvPr/>
        </p:nvSpPr>
        <p:spPr>
          <a:xfrm>
            <a:off x="0" y="-51269"/>
            <a:ext cx="18288000" cy="1265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OUR SOLUTION AREAS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324A7B-E217-4D44-95DF-F11B638635E1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" y="2538890"/>
            <a:ext cx="25025673" cy="10475817"/>
            <a:chOff x="2333127" y="2840653"/>
            <a:chExt cx="18926673" cy="7446347"/>
          </a:xfrm>
        </p:grpSpPr>
        <p:sp>
          <p:nvSpPr>
            <p:cNvPr id="2" name="TextBox 2"/>
            <p:cNvSpPr txBox="1"/>
            <p:nvPr/>
          </p:nvSpPr>
          <p:spPr>
            <a:xfrm>
              <a:off x="14065759" y="9734550"/>
              <a:ext cx="7194041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93A7B1-E555-474A-8644-BF1D8DF7EA00}"/>
                </a:ext>
              </a:extLst>
            </p:cNvPr>
            <p:cNvSpPr/>
            <p:nvPr/>
          </p:nvSpPr>
          <p:spPr>
            <a:xfrm>
              <a:off x="8078455" y="2840654"/>
              <a:ext cx="6875492" cy="9417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 algn="ctr">
                <a:lnSpc>
                  <a:spcPct val="200000"/>
                </a:lnSpc>
                <a:buClr>
                  <a:srgbClr val="15698A"/>
                </a:buClr>
                <a:buFont typeface="Wingdings" pitchFamily="2" charset="2"/>
                <a:buChar char="v"/>
              </a:pPr>
              <a:r>
                <a:rPr lang="en-US" sz="2000" spc="60" dirty="0">
                  <a:solidFill>
                    <a:schemeClr val="bg1"/>
                  </a:solidFill>
                  <a:latin typeface="Century Gothic" panose="020B0502020202020204"/>
                  <a:cs typeface="Georgia"/>
                </a:rPr>
                <a:t>Managed Solutions &amp; Services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521A50-F75D-3741-80D7-99472106DF80}"/>
                </a:ext>
              </a:extLst>
            </p:cNvPr>
            <p:cNvSpPr/>
            <p:nvPr/>
          </p:nvSpPr>
          <p:spPr>
            <a:xfrm>
              <a:off x="8108035" y="3980236"/>
              <a:ext cx="6845912" cy="9417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200000"/>
                </a:lnSpc>
                <a:buClr>
                  <a:srgbClr val="15698A"/>
                </a:buClr>
              </a:pPr>
              <a:r>
                <a:rPr lang="en-US" sz="2000" spc="60" dirty="0">
                  <a:solidFill>
                    <a:schemeClr val="bg1"/>
                  </a:solidFill>
                  <a:latin typeface="Century Gothic" panose="020B0502020202020204"/>
                  <a:cs typeface="Georgia"/>
                </a:rPr>
                <a:t>Digital Transformation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C0512-3FA4-134A-A1FF-61E6B51AFE0C}"/>
                </a:ext>
              </a:extLst>
            </p:cNvPr>
            <p:cNvSpPr/>
            <p:nvPr/>
          </p:nvSpPr>
          <p:spPr>
            <a:xfrm>
              <a:off x="8096107" y="5059787"/>
              <a:ext cx="6857840" cy="941784"/>
            </a:xfrm>
            <a:prstGeom prst="rect">
              <a:avLst/>
            </a:prstGeom>
            <a:solidFill>
              <a:srgbClr val="DEA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200000"/>
                </a:lnSpc>
                <a:buClr>
                  <a:srgbClr val="15698A"/>
                </a:buClr>
              </a:pPr>
              <a:r>
                <a:rPr lang="en-US" sz="2000" spc="60" dirty="0">
                  <a:solidFill>
                    <a:schemeClr val="bg1"/>
                  </a:solidFill>
                  <a:latin typeface="Century Gothic" panose="020B0502020202020204"/>
                  <a:cs typeface="Georgia"/>
                </a:rPr>
                <a:t>Professional Services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DF6FFF-7951-B94B-B2DC-433FCCE36F91}"/>
                </a:ext>
              </a:extLst>
            </p:cNvPr>
            <p:cNvSpPr/>
            <p:nvPr/>
          </p:nvSpPr>
          <p:spPr>
            <a:xfrm>
              <a:off x="8108035" y="6139338"/>
              <a:ext cx="6845912" cy="9417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200000"/>
                </a:lnSpc>
                <a:buClr>
                  <a:srgbClr val="15698A"/>
                </a:buClr>
              </a:pPr>
              <a:r>
                <a:rPr lang="en-US" sz="2000" spc="60" dirty="0">
                  <a:solidFill>
                    <a:schemeClr val="bg1"/>
                  </a:solidFill>
                  <a:latin typeface="Century Gothic" panose="020B0502020202020204"/>
                  <a:cs typeface="Georgia"/>
                </a:rPr>
                <a:t>Software Solutions &amp; Services</a:t>
              </a:r>
            </a:p>
          </p:txBody>
        </p:sp>
        <p:sp>
          <p:nvSpPr>
            <p:cNvPr id="11" name="Isosceles Triangle 26">
              <a:extLst>
                <a:ext uri="{FF2B5EF4-FFF2-40B4-BE49-F238E27FC236}">
                  <a16:creationId xmlns:a16="http://schemas.microsoft.com/office/drawing/2014/main" id="{981DA85A-F845-3144-846E-28ACCD160BE6}"/>
                </a:ext>
              </a:extLst>
            </p:cNvPr>
            <p:cNvSpPr/>
            <p:nvPr/>
          </p:nvSpPr>
          <p:spPr>
            <a:xfrm rot="16200000">
              <a:off x="6033967" y="2864514"/>
              <a:ext cx="2036677" cy="1988956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1197213 w 2205213"/>
                <a:gd name="connsiteY0" fmla="*/ 1064702 h 1064702"/>
                <a:gd name="connsiteX1" fmla="*/ 0 w 2205213"/>
                <a:gd name="connsiteY1" fmla="*/ 0 h 1064702"/>
                <a:gd name="connsiteX2" fmla="*/ 2205213 w 2205213"/>
                <a:gd name="connsiteY2" fmla="*/ 1064702 h 1064702"/>
                <a:gd name="connsiteX3" fmla="*/ 1197213 w 2205213"/>
                <a:gd name="connsiteY3" fmla="*/ 1064702 h 1064702"/>
                <a:gd name="connsiteX0" fmla="*/ 1180481 w 2188481"/>
                <a:gd name="connsiteY0" fmla="*/ 1064702 h 1064702"/>
                <a:gd name="connsiteX1" fmla="*/ 0 w 2188481"/>
                <a:gd name="connsiteY1" fmla="*/ 0 h 1064702"/>
                <a:gd name="connsiteX2" fmla="*/ 2188481 w 2188481"/>
                <a:gd name="connsiteY2" fmla="*/ 1064702 h 1064702"/>
                <a:gd name="connsiteX3" fmla="*/ 1180481 w 2188481"/>
                <a:gd name="connsiteY3" fmla="*/ 1064702 h 1064702"/>
                <a:gd name="connsiteX0" fmla="*/ 1172115 w 2180115"/>
                <a:gd name="connsiteY0" fmla="*/ 1067431 h 1067431"/>
                <a:gd name="connsiteX1" fmla="*/ 0 w 2180115"/>
                <a:gd name="connsiteY1" fmla="*/ 0 h 1067431"/>
                <a:gd name="connsiteX2" fmla="*/ 2180115 w 2180115"/>
                <a:gd name="connsiteY2" fmla="*/ 1067431 h 1067431"/>
                <a:gd name="connsiteX3" fmla="*/ 1172115 w 2180115"/>
                <a:gd name="connsiteY3" fmla="*/ 1067431 h 10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115" h="1067431">
                  <a:moveTo>
                    <a:pt x="1172115" y="1067431"/>
                  </a:moveTo>
                  <a:lnTo>
                    <a:pt x="0" y="0"/>
                  </a:lnTo>
                  <a:lnTo>
                    <a:pt x="2180115" y="1067431"/>
                  </a:lnTo>
                  <a:lnTo>
                    <a:pt x="1172115" y="106743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80000"/>
                  </a:schemeClr>
                </a:gs>
                <a:gs pos="100000">
                  <a:schemeClr val="accent1">
                    <a:lumMod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12" name="Isosceles Triangle 48">
              <a:extLst>
                <a:ext uri="{FF2B5EF4-FFF2-40B4-BE49-F238E27FC236}">
                  <a16:creationId xmlns:a16="http://schemas.microsoft.com/office/drawing/2014/main" id="{F192B8B0-E109-5145-ACC1-2C181A9DD4C0}"/>
                </a:ext>
              </a:extLst>
            </p:cNvPr>
            <p:cNvSpPr/>
            <p:nvPr/>
          </p:nvSpPr>
          <p:spPr>
            <a:xfrm rot="16200000">
              <a:off x="6574629" y="3484361"/>
              <a:ext cx="1003975" cy="2003677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112693 w 1120693"/>
                <a:gd name="connsiteY0" fmla="*/ 1075334 h 1075334"/>
                <a:gd name="connsiteX1" fmla="*/ 0 w 1120693"/>
                <a:gd name="connsiteY1" fmla="*/ 0 h 1075334"/>
                <a:gd name="connsiteX2" fmla="*/ 1120693 w 1120693"/>
                <a:gd name="connsiteY2" fmla="*/ 1075334 h 1075334"/>
                <a:gd name="connsiteX3" fmla="*/ 112693 w 1120693"/>
                <a:gd name="connsiteY3" fmla="*/ 1075334 h 1075334"/>
                <a:gd name="connsiteX0" fmla="*/ 83413 w 1091413"/>
                <a:gd name="connsiteY0" fmla="*/ 1072603 h 1072603"/>
                <a:gd name="connsiteX1" fmla="*/ 0 w 1091413"/>
                <a:gd name="connsiteY1" fmla="*/ 0 h 1072603"/>
                <a:gd name="connsiteX2" fmla="*/ 1091413 w 1091413"/>
                <a:gd name="connsiteY2" fmla="*/ 1072603 h 1072603"/>
                <a:gd name="connsiteX3" fmla="*/ 83413 w 1091413"/>
                <a:gd name="connsiteY3" fmla="*/ 1072603 h 1072603"/>
                <a:gd name="connsiteX0" fmla="*/ 79231 w 1087231"/>
                <a:gd name="connsiteY0" fmla="*/ 1069873 h 1069873"/>
                <a:gd name="connsiteX1" fmla="*/ 0 w 1087231"/>
                <a:gd name="connsiteY1" fmla="*/ 0 h 1069873"/>
                <a:gd name="connsiteX2" fmla="*/ 1087231 w 1087231"/>
                <a:gd name="connsiteY2" fmla="*/ 1069873 h 1069873"/>
                <a:gd name="connsiteX3" fmla="*/ 79231 w 1087231"/>
                <a:gd name="connsiteY3" fmla="*/ 1069873 h 1069873"/>
                <a:gd name="connsiteX0" fmla="*/ 62499 w 1070499"/>
                <a:gd name="connsiteY0" fmla="*/ 1075334 h 1075334"/>
                <a:gd name="connsiteX1" fmla="*/ 0 w 1070499"/>
                <a:gd name="connsiteY1" fmla="*/ 0 h 1075334"/>
                <a:gd name="connsiteX2" fmla="*/ 1070499 w 1070499"/>
                <a:gd name="connsiteY2" fmla="*/ 1075334 h 1075334"/>
                <a:gd name="connsiteX3" fmla="*/ 62499 w 1070499"/>
                <a:gd name="connsiteY3" fmla="*/ 1075334 h 1075334"/>
                <a:gd name="connsiteX0" fmla="*/ 66683 w 1074683"/>
                <a:gd name="connsiteY0" fmla="*/ 1075332 h 1075332"/>
                <a:gd name="connsiteX1" fmla="*/ 0 w 1074683"/>
                <a:gd name="connsiteY1" fmla="*/ 0 h 1075332"/>
                <a:gd name="connsiteX2" fmla="*/ 1074683 w 1074683"/>
                <a:gd name="connsiteY2" fmla="*/ 1075332 h 1075332"/>
                <a:gd name="connsiteX3" fmla="*/ 66683 w 1074683"/>
                <a:gd name="connsiteY3" fmla="*/ 1075332 h 1075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4683" h="1075332">
                  <a:moveTo>
                    <a:pt x="66683" y="1075332"/>
                  </a:moveTo>
                  <a:lnTo>
                    <a:pt x="0" y="0"/>
                  </a:lnTo>
                  <a:lnTo>
                    <a:pt x="1074683" y="1075332"/>
                  </a:lnTo>
                  <a:lnTo>
                    <a:pt x="66683" y="107533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80000"/>
                  </a:schemeClr>
                </a:gs>
                <a:gs pos="100000">
                  <a:schemeClr val="accent2">
                    <a:lumMod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ea typeface="+mj-ea"/>
              </a:endParaRPr>
            </a:p>
          </p:txBody>
        </p:sp>
        <p:sp>
          <p:nvSpPr>
            <p:cNvPr id="13" name="Isosceles Triangle 49">
              <a:extLst>
                <a:ext uri="{FF2B5EF4-FFF2-40B4-BE49-F238E27FC236}">
                  <a16:creationId xmlns:a16="http://schemas.microsoft.com/office/drawing/2014/main" id="{FD62BD81-C07B-054D-BE4F-D2A14E3DA9B8}"/>
                </a:ext>
              </a:extLst>
            </p:cNvPr>
            <p:cNvSpPr/>
            <p:nvPr/>
          </p:nvSpPr>
          <p:spPr>
            <a:xfrm rot="16200000">
              <a:off x="6560022" y="4500660"/>
              <a:ext cx="998749" cy="2003139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0 w 1035624"/>
                <a:gd name="connsiteY0" fmla="*/ 1085967 h 1085967"/>
                <a:gd name="connsiteX1" fmla="*/ 1035624 w 1035624"/>
                <a:gd name="connsiteY1" fmla="*/ 0 h 1085967"/>
                <a:gd name="connsiteX2" fmla="*/ 1008000 w 1035624"/>
                <a:gd name="connsiteY2" fmla="*/ 1085967 h 1085967"/>
                <a:gd name="connsiteX3" fmla="*/ 0 w 1035624"/>
                <a:gd name="connsiteY3" fmla="*/ 1085967 h 1085967"/>
                <a:gd name="connsiteX0" fmla="*/ 0 w 1060722"/>
                <a:gd name="connsiteY0" fmla="*/ 1075043 h 1075043"/>
                <a:gd name="connsiteX1" fmla="*/ 1060722 w 1060722"/>
                <a:gd name="connsiteY1" fmla="*/ 0 h 1075043"/>
                <a:gd name="connsiteX2" fmla="*/ 1008000 w 1060722"/>
                <a:gd name="connsiteY2" fmla="*/ 1075043 h 1075043"/>
                <a:gd name="connsiteX3" fmla="*/ 0 w 1060722"/>
                <a:gd name="connsiteY3" fmla="*/ 1075043 h 1075043"/>
                <a:gd name="connsiteX0" fmla="*/ 0 w 1069087"/>
                <a:gd name="connsiteY0" fmla="*/ 1075043 h 1075043"/>
                <a:gd name="connsiteX1" fmla="*/ 1069087 w 1069087"/>
                <a:gd name="connsiteY1" fmla="*/ 0 h 1075043"/>
                <a:gd name="connsiteX2" fmla="*/ 1008000 w 1069087"/>
                <a:gd name="connsiteY2" fmla="*/ 1075043 h 1075043"/>
                <a:gd name="connsiteX3" fmla="*/ 0 w 1069087"/>
                <a:gd name="connsiteY3" fmla="*/ 1075043 h 107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087" h="1075043">
                  <a:moveTo>
                    <a:pt x="0" y="1075043"/>
                  </a:moveTo>
                  <a:lnTo>
                    <a:pt x="1069087" y="0"/>
                  </a:lnTo>
                  <a:lnTo>
                    <a:pt x="1008000" y="1075043"/>
                  </a:lnTo>
                  <a:lnTo>
                    <a:pt x="0" y="1075043"/>
                  </a:lnTo>
                  <a:close/>
                </a:path>
              </a:pathLst>
            </a:custGeom>
            <a:solidFill>
              <a:srgbClr val="DEA9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ea typeface="+mj-ea"/>
              </a:endParaRPr>
            </a:p>
          </p:txBody>
        </p:sp>
        <p:sp>
          <p:nvSpPr>
            <p:cNvPr id="14" name="Isosceles Triangle 50">
              <a:extLst>
                <a:ext uri="{FF2B5EF4-FFF2-40B4-BE49-F238E27FC236}">
                  <a16:creationId xmlns:a16="http://schemas.microsoft.com/office/drawing/2014/main" id="{6F7840EF-607F-BC4D-9A9D-478F9BCCDE2C}"/>
                </a:ext>
              </a:extLst>
            </p:cNvPr>
            <p:cNvSpPr/>
            <p:nvPr/>
          </p:nvSpPr>
          <p:spPr>
            <a:xfrm rot="16200000">
              <a:off x="6060369" y="5085970"/>
              <a:ext cx="2025426" cy="1984404"/>
            </a:xfrm>
            <a:custGeom>
              <a:avLst/>
              <a:gdLst>
                <a:gd name="connsiteX0" fmla="*/ 0 w 1008000"/>
                <a:gd name="connsiteY0" fmla="*/ 1096600 h 1096600"/>
                <a:gd name="connsiteX1" fmla="*/ 131856 w 1008000"/>
                <a:gd name="connsiteY1" fmla="*/ 0 h 1096600"/>
                <a:gd name="connsiteX2" fmla="*/ 1008000 w 1008000"/>
                <a:gd name="connsiteY2" fmla="*/ 1096600 h 1096600"/>
                <a:gd name="connsiteX3" fmla="*/ 0 w 1008000"/>
                <a:gd name="connsiteY3" fmla="*/ 1096600 h 1096600"/>
                <a:gd name="connsiteX0" fmla="*/ 0 w 2109512"/>
                <a:gd name="connsiteY0" fmla="*/ 1054069 h 1054069"/>
                <a:gd name="connsiteX1" fmla="*/ 2109512 w 2109512"/>
                <a:gd name="connsiteY1" fmla="*/ 0 h 1054069"/>
                <a:gd name="connsiteX2" fmla="*/ 1008000 w 2109512"/>
                <a:gd name="connsiteY2" fmla="*/ 1054069 h 1054069"/>
                <a:gd name="connsiteX3" fmla="*/ 0 w 2109512"/>
                <a:gd name="connsiteY3" fmla="*/ 1054069 h 1054069"/>
                <a:gd name="connsiteX0" fmla="*/ 0 w 2172255"/>
                <a:gd name="connsiteY0" fmla="*/ 1064989 h 1064989"/>
                <a:gd name="connsiteX1" fmla="*/ 2172255 w 2172255"/>
                <a:gd name="connsiteY1" fmla="*/ 0 h 1064989"/>
                <a:gd name="connsiteX2" fmla="*/ 1008000 w 2172255"/>
                <a:gd name="connsiteY2" fmla="*/ 1064989 h 1064989"/>
                <a:gd name="connsiteX3" fmla="*/ 0 w 2172255"/>
                <a:gd name="connsiteY3" fmla="*/ 1064989 h 1064989"/>
                <a:gd name="connsiteX0" fmla="*/ 0 w 2168072"/>
                <a:gd name="connsiteY0" fmla="*/ 1064989 h 1064989"/>
                <a:gd name="connsiteX1" fmla="*/ 2168072 w 2168072"/>
                <a:gd name="connsiteY1" fmla="*/ 0 h 1064989"/>
                <a:gd name="connsiteX2" fmla="*/ 1008000 w 2168072"/>
                <a:gd name="connsiteY2" fmla="*/ 1064989 h 1064989"/>
                <a:gd name="connsiteX3" fmla="*/ 0 w 2168072"/>
                <a:gd name="connsiteY3" fmla="*/ 1064989 h 106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8072" h="1064989">
                  <a:moveTo>
                    <a:pt x="0" y="1064989"/>
                  </a:moveTo>
                  <a:lnTo>
                    <a:pt x="2168072" y="0"/>
                  </a:lnTo>
                  <a:lnTo>
                    <a:pt x="1008000" y="1064989"/>
                  </a:lnTo>
                  <a:lnTo>
                    <a:pt x="0" y="1064989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100000">
                  <a:schemeClr val="accent4">
                    <a:lumMod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ea typeface="+mj-ea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C096BA-6726-184E-9F1A-8CF1ED029629}"/>
                </a:ext>
              </a:extLst>
            </p:cNvPr>
            <p:cNvGrpSpPr/>
            <p:nvPr/>
          </p:nvGrpSpPr>
          <p:grpSpPr>
            <a:xfrm rot="20670820">
              <a:off x="4265447" y="4634352"/>
              <a:ext cx="1819346" cy="1505979"/>
              <a:chOff x="1064519" y="1872500"/>
              <a:chExt cx="1561257" cy="1445520"/>
            </a:xfrm>
          </p:grpSpPr>
          <p:sp>
            <p:nvSpPr>
              <p:cNvPr id="16" name="Freeform: Shape 38">
                <a:extLst>
                  <a:ext uri="{FF2B5EF4-FFF2-40B4-BE49-F238E27FC236}">
                    <a16:creationId xmlns:a16="http://schemas.microsoft.com/office/drawing/2014/main" id="{D5A8CCF7-F34F-CA40-A2F6-78875C2B6C3C}"/>
                  </a:ext>
                </a:extLst>
              </p:cNvPr>
              <p:cNvSpPr/>
              <p:nvPr/>
            </p:nvSpPr>
            <p:spPr>
              <a:xfrm>
                <a:off x="1634779" y="2819951"/>
                <a:ext cx="110877" cy="179829"/>
              </a:xfrm>
              <a:custGeom>
                <a:avLst/>
                <a:gdLst>
                  <a:gd name="connsiteX0" fmla="*/ 95575 w 110877"/>
                  <a:gd name="connsiteY0" fmla="*/ 170244 h 179829"/>
                  <a:gd name="connsiteX1" fmla="*/ 68653 w 110877"/>
                  <a:gd name="connsiteY1" fmla="*/ 178699 h 179829"/>
                  <a:gd name="connsiteX2" fmla="*/ 41280 w 110877"/>
                  <a:gd name="connsiteY2" fmla="*/ 164423 h 179829"/>
                  <a:gd name="connsiteX3" fmla="*/ 1260 w 110877"/>
                  <a:gd name="connsiteY3" fmla="*/ 37088 h 179829"/>
                  <a:gd name="connsiteX4" fmla="*/ 15536 w 110877"/>
                  <a:gd name="connsiteY4" fmla="*/ 9715 h 179829"/>
                  <a:gd name="connsiteX5" fmla="*/ 42458 w 110877"/>
                  <a:gd name="connsiteY5" fmla="*/ 1260 h 179829"/>
                  <a:gd name="connsiteX6" fmla="*/ 69831 w 110877"/>
                  <a:gd name="connsiteY6" fmla="*/ 15536 h 179829"/>
                  <a:gd name="connsiteX7" fmla="*/ 109851 w 110877"/>
                  <a:gd name="connsiteY7" fmla="*/ 142872 h 179829"/>
                  <a:gd name="connsiteX8" fmla="*/ 95575 w 110877"/>
                  <a:gd name="connsiteY8" fmla="*/ 170244 h 17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877" h="179829">
                    <a:moveTo>
                      <a:pt x="95575" y="170244"/>
                    </a:moveTo>
                    <a:lnTo>
                      <a:pt x="68653" y="178699"/>
                    </a:lnTo>
                    <a:cubicBezTo>
                      <a:pt x="57184" y="182302"/>
                      <a:pt x="44884" y="175858"/>
                      <a:pt x="41280" y="164423"/>
                    </a:cubicBezTo>
                    <a:lnTo>
                      <a:pt x="1260" y="37088"/>
                    </a:lnTo>
                    <a:cubicBezTo>
                      <a:pt x="-2343" y="25619"/>
                      <a:pt x="4102" y="13318"/>
                      <a:pt x="15536" y="9715"/>
                    </a:cubicBezTo>
                    <a:lnTo>
                      <a:pt x="42458" y="1260"/>
                    </a:lnTo>
                    <a:cubicBezTo>
                      <a:pt x="53927" y="-2343"/>
                      <a:pt x="66228" y="4102"/>
                      <a:pt x="69831" y="15536"/>
                    </a:cubicBezTo>
                    <a:lnTo>
                      <a:pt x="109851" y="142872"/>
                    </a:lnTo>
                    <a:cubicBezTo>
                      <a:pt x="113454" y="154341"/>
                      <a:pt x="107044" y="166641"/>
                      <a:pt x="95575" y="1702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39">
                <a:extLst>
                  <a:ext uri="{FF2B5EF4-FFF2-40B4-BE49-F238E27FC236}">
                    <a16:creationId xmlns:a16="http://schemas.microsoft.com/office/drawing/2014/main" id="{40A6090C-BC49-A443-B7C8-380C03513FEE}"/>
                  </a:ext>
                </a:extLst>
              </p:cNvPr>
              <p:cNvSpPr/>
              <p:nvPr/>
            </p:nvSpPr>
            <p:spPr>
              <a:xfrm>
                <a:off x="2539846" y="2271312"/>
                <a:ext cx="85930" cy="302834"/>
              </a:xfrm>
              <a:custGeom>
                <a:avLst/>
                <a:gdLst>
                  <a:gd name="connsiteX0" fmla="*/ 17377 w 85929"/>
                  <a:gd name="connsiteY0" fmla="*/ 260 h 302833"/>
                  <a:gd name="connsiteX1" fmla="*/ 1646 w 85929"/>
                  <a:gd name="connsiteY1" fmla="*/ 145163 h 302833"/>
                  <a:gd name="connsiteX2" fmla="*/ 260 w 85929"/>
                  <a:gd name="connsiteY2" fmla="*/ 145163 h 302833"/>
                  <a:gd name="connsiteX3" fmla="*/ 953 w 85929"/>
                  <a:gd name="connsiteY3" fmla="*/ 151434 h 302833"/>
                  <a:gd name="connsiteX4" fmla="*/ 260 w 85929"/>
                  <a:gd name="connsiteY4" fmla="*/ 157706 h 302833"/>
                  <a:gd name="connsiteX5" fmla="*/ 1646 w 85929"/>
                  <a:gd name="connsiteY5" fmla="*/ 157706 h 302833"/>
                  <a:gd name="connsiteX6" fmla="*/ 17377 w 85929"/>
                  <a:gd name="connsiteY6" fmla="*/ 302643 h 302833"/>
                  <a:gd name="connsiteX7" fmla="*/ 85843 w 85929"/>
                  <a:gd name="connsiteY7" fmla="*/ 244433 h 302833"/>
                  <a:gd name="connsiteX8" fmla="*/ 85843 w 85929"/>
                  <a:gd name="connsiteY8" fmla="*/ 157706 h 302833"/>
                  <a:gd name="connsiteX9" fmla="*/ 85843 w 85929"/>
                  <a:gd name="connsiteY9" fmla="*/ 145163 h 302833"/>
                  <a:gd name="connsiteX10" fmla="*/ 85843 w 85929"/>
                  <a:gd name="connsiteY10" fmla="*/ 58436 h 30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929" h="302833">
                    <a:moveTo>
                      <a:pt x="17377" y="260"/>
                    </a:moveTo>
                    <a:lnTo>
                      <a:pt x="1646" y="145163"/>
                    </a:lnTo>
                    <a:lnTo>
                      <a:pt x="260" y="145163"/>
                    </a:lnTo>
                    <a:lnTo>
                      <a:pt x="953" y="151434"/>
                    </a:lnTo>
                    <a:lnTo>
                      <a:pt x="260" y="157706"/>
                    </a:lnTo>
                    <a:lnTo>
                      <a:pt x="1646" y="157706"/>
                    </a:lnTo>
                    <a:lnTo>
                      <a:pt x="17377" y="302643"/>
                    </a:lnTo>
                    <a:lnTo>
                      <a:pt x="85843" y="244433"/>
                    </a:lnTo>
                    <a:lnTo>
                      <a:pt x="85843" y="157706"/>
                    </a:lnTo>
                    <a:lnTo>
                      <a:pt x="85843" y="145163"/>
                    </a:lnTo>
                    <a:lnTo>
                      <a:pt x="85843" y="58436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40">
                <a:extLst>
                  <a:ext uri="{FF2B5EF4-FFF2-40B4-BE49-F238E27FC236}">
                    <a16:creationId xmlns:a16="http://schemas.microsoft.com/office/drawing/2014/main" id="{8613029B-492E-A748-9027-51AC201BBAEE}"/>
                  </a:ext>
                </a:extLst>
              </p:cNvPr>
              <p:cNvSpPr/>
              <p:nvPr/>
            </p:nvSpPr>
            <p:spPr>
              <a:xfrm>
                <a:off x="1326355" y="2477085"/>
                <a:ext cx="459448" cy="840935"/>
              </a:xfrm>
              <a:custGeom>
                <a:avLst/>
                <a:gdLst>
                  <a:gd name="connsiteX0" fmla="*/ 423750 w 459447"/>
                  <a:gd name="connsiteY0" fmla="*/ 795051 h 840935"/>
                  <a:gd name="connsiteX1" fmla="*/ 284980 w 459447"/>
                  <a:gd name="connsiteY1" fmla="*/ 838674 h 840935"/>
                  <a:gd name="connsiteX2" fmla="*/ 221122 w 459447"/>
                  <a:gd name="connsiteY2" fmla="*/ 805342 h 840935"/>
                  <a:gd name="connsiteX3" fmla="*/ 2590 w 459447"/>
                  <a:gd name="connsiteY3" fmla="*/ 110072 h 840935"/>
                  <a:gd name="connsiteX4" fmla="*/ 35922 w 459447"/>
                  <a:gd name="connsiteY4" fmla="*/ 46213 h 840935"/>
                  <a:gd name="connsiteX5" fmla="*/ 174692 w 459447"/>
                  <a:gd name="connsiteY5" fmla="*/ 2590 h 840935"/>
                  <a:gd name="connsiteX6" fmla="*/ 238551 w 459447"/>
                  <a:gd name="connsiteY6" fmla="*/ 35922 h 840935"/>
                  <a:gd name="connsiteX7" fmla="*/ 457048 w 459447"/>
                  <a:gd name="connsiteY7" fmla="*/ 731227 h 840935"/>
                  <a:gd name="connsiteX8" fmla="*/ 423750 w 459447"/>
                  <a:gd name="connsiteY8" fmla="*/ 795051 h 840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9447" h="840935">
                    <a:moveTo>
                      <a:pt x="423750" y="795051"/>
                    </a:moveTo>
                    <a:lnTo>
                      <a:pt x="284980" y="838674"/>
                    </a:lnTo>
                    <a:cubicBezTo>
                      <a:pt x="258266" y="847059"/>
                      <a:pt x="229507" y="832091"/>
                      <a:pt x="221122" y="805342"/>
                    </a:cubicBezTo>
                    <a:lnTo>
                      <a:pt x="2590" y="110072"/>
                    </a:lnTo>
                    <a:cubicBezTo>
                      <a:pt x="-5795" y="83357"/>
                      <a:pt x="9173" y="54598"/>
                      <a:pt x="35922" y="46213"/>
                    </a:cubicBezTo>
                    <a:lnTo>
                      <a:pt x="174692" y="2590"/>
                    </a:lnTo>
                    <a:cubicBezTo>
                      <a:pt x="201407" y="-5795"/>
                      <a:pt x="230165" y="9173"/>
                      <a:pt x="238551" y="35922"/>
                    </a:cubicBezTo>
                    <a:lnTo>
                      <a:pt x="457048" y="731227"/>
                    </a:lnTo>
                    <a:cubicBezTo>
                      <a:pt x="465468" y="757942"/>
                      <a:pt x="450465" y="786666"/>
                      <a:pt x="423750" y="79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41">
                <a:extLst>
                  <a:ext uri="{FF2B5EF4-FFF2-40B4-BE49-F238E27FC236}">
                    <a16:creationId xmlns:a16="http://schemas.microsoft.com/office/drawing/2014/main" id="{77FCAEEC-51F2-974C-B080-7E38A29A2314}"/>
                  </a:ext>
                </a:extLst>
              </p:cNvPr>
              <p:cNvSpPr/>
              <p:nvPr/>
            </p:nvSpPr>
            <p:spPr>
              <a:xfrm>
                <a:off x="1471820" y="1927904"/>
                <a:ext cx="1038782" cy="989580"/>
              </a:xfrm>
              <a:custGeom>
                <a:avLst/>
                <a:gdLst>
                  <a:gd name="connsiteX0" fmla="*/ 541133 w 1038782"/>
                  <a:gd name="connsiteY0" fmla="*/ 221633 h 989580"/>
                  <a:gd name="connsiteX1" fmla="*/ 260 w 1038782"/>
                  <a:gd name="connsiteY1" fmla="*/ 221633 h 989580"/>
                  <a:gd name="connsiteX2" fmla="*/ 260 w 1038782"/>
                  <a:gd name="connsiteY2" fmla="*/ 487393 h 989580"/>
                  <a:gd name="connsiteX3" fmla="*/ 260 w 1038782"/>
                  <a:gd name="connsiteY3" fmla="*/ 502326 h 989580"/>
                  <a:gd name="connsiteX4" fmla="*/ 260 w 1038782"/>
                  <a:gd name="connsiteY4" fmla="*/ 768086 h 989580"/>
                  <a:gd name="connsiteX5" fmla="*/ 541133 w 1038782"/>
                  <a:gd name="connsiteY5" fmla="*/ 768086 h 989580"/>
                  <a:gd name="connsiteX6" fmla="*/ 1038626 w 1038782"/>
                  <a:gd name="connsiteY6" fmla="*/ 989459 h 989580"/>
                  <a:gd name="connsiteX7" fmla="*/ 1038626 w 1038782"/>
                  <a:gd name="connsiteY7" fmla="*/ 502326 h 989580"/>
                  <a:gd name="connsiteX8" fmla="*/ 1038626 w 1038782"/>
                  <a:gd name="connsiteY8" fmla="*/ 487393 h 989580"/>
                  <a:gd name="connsiteX9" fmla="*/ 1038626 w 1038782"/>
                  <a:gd name="connsiteY9" fmla="*/ 260 h 989580"/>
                  <a:gd name="connsiteX10" fmla="*/ 541133 w 1038782"/>
                  <a:gd name="connsiteY10" fmla="*/ 221633 h 98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8782" h="989580">
                    <a:moveTo>
                      <a:pt x="541133" y="221633"/>
                    </a:moveTo>
                    <a:lnTo>
                      <a:pt x="260" y="221633"/>
                    </a:lnTo>
                    <a:lnTo>
                      <a:pt x="260" y="487393"/>
                    </a:lnTo>
                    <a:lnTo>
                      <a:pt x="260" y="502326"/>
                    </a:lnTo>
                    <a:lnTo>
                      <a:pt x="260" y="768086"/>
                    </a:lnTo>
                    <a:lnTo>
                      <a:pt x="541133" y="768086"/>
                    </a:lnTo>
                    <a:cubicBezTo>
                      <a:pt x="541133" y="768086"/>
                      <a:pt x="851521" y="802319"/>
                      <a:pt x="1038626" y="989459"/>
                    </a:cubicBezTo>
                    <a:lnTo>
                      <a:pt x="1038626" y="502326"/>
                    </a:lnTo>
                    <a:lnTo>
                      <a:pt x="1038626" y="487393"/>
                    </a:lnTo>
                    <a:lnTo>
                      <a:pt x="1038626" y="260"/>
                    </a:lnTo>
                    <a:cubicBezTo>
                      <a:pt x="851486" y="187400"/>
                      <a:pt x="541133" y="221633"/>
                      <a:pt x="541133" y="2216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42">
                <a:extLst>
                  <a:ext uri="{FF2B5EF4-FFF2-40B4-BE49-F238E27FC236}">
                    <a16:creationId xmlns:a16="http://schemas.microsoft.com/office/drawing/2014/main" id="{2C5BE280-172E-3346-9B30-23C0E119C831}"/>
                  </a:ext>
                </a:extLst>
              </p:cNvPr>
              <p:cNvSpPr/>
              <p:nvPr/>
            </p:nvSpPr>
            <p:spPr>
              <a:xfrm>
                <a:off x="2510221" y="1872500"/>
                <a:ext cx="59597" cy="1100458"/>
              </a:xfrm>
              <a:custGeom>
                <a:avLst/>
                <a:gdLst>
                  <a:gd name="connsiteX0" fmla="*/ 41562 w 59596"/>
                  <a:gd name="connsiteY0" fmla="*/ 1100267 h 1100457"/>
                  <a:gd name="connsiteX1" fmla="*/ 18277 w 59596"/>
                  <a:gd name="connsiteY1" fmla="*/ 1100267 h 1100457"/>
                  <a:gd name="connsiteX2" fmla="*/ 260 w 59596"/>
                  <a:gd name="connsiteY2" fmla="*/ 1082250 h 1100457"/>
                  <a:gd name="connsiteX3" fmla="*/ 260 w 59596"/>
                  <a:gd name="connsiteY3" fmla="*/ 18277 h 1100457"/>
                  <a:gd name="connsiteX4" fmla="*/ 18277 w 59596"/>
                  <a:gd name="connsiteY4" fmla="*/ 260 h 1100457"/>
                  <a:gd name="connsiteX5" fmla="*/ 41562 w 59596"/>
                  <a:gd name="connsiteY5" fmla="*/ 260 h 1100457"/>
                  <a:gd name="connsiteX6" fmla="*/ 59579 w 59596"/>
                  <a:gd name="connsiteY6" fmla="*/ 18277 h 1100457"/>
                  <a:gd name="connsiteX7" fmla="*/ 59579 w 59596"/>
                  <a:gd name="connsiteY7" fmla="*/ 1082250 h 1100457"/>
                  <a:gd name="connsiteX8" fmla="*/ 41562 w 59596"/>
                  <a:gd name="connsiteY8" fmla="*/ 1100267 h 110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596" h="1100457">
                    <a:moveTo>
                      <a:pt x="41562" y="1100267"/>
                    </a:moveTo>
                    <a:lnTo>
                      <a:pt x="18277" y="1100267"/>
                    </a:lnTo>
                    <a:cubicBezTo>
                      <a:pt x="8368" y="1100267"/>
                      <a:pt x="260" y="1092159"/>
                      <a:pt x="260" y="1082250"/>
                    </a:cubicBezTo>
                    <a:lnTo>
                      <a:pt x="260" y="18277"/>
                    </a:lnTo>
                    <a:cubicBezTo>
                      <a:pt x="260" y="8368"/>
                      <a:pt x="8368" y="260"/>
                      <a:pt x="18277" y="260"/>
                    </a:cubicBezTo>
                    <a:lnTo>
                      <a:pt x="41562" y="260"/>
                    </a:lnTo>
                    <a:cubicBezTo>
                      <a:pt x="51471" y="260"/>
                      <a:pt x="59579" y="8368"/>
                      <a:pt x="59579" y="18277"/>
                    </a:cubicBezTo>
                    <a:lnTo>
                      <a:pt x="59579" y="1082250"/>
                    </a:lnTo>
                    <a:cubicBezTo>
                      <a:pt x="59579" y="1092159"/>
                      <a:pt x="51471" y="1100267"/>
                      <a:pt x="41562" y="110026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43">
                <a:extLst>
                  <a:ext uri="{FF2B5EF4-FFF2-40B4-BE49-F238E27FC236}">
                    <a16:creationId xmlns:a16="http://schemas.microsoft.com/office/drawing/2014/main" id="{C754EB18-ACC7-7544-8A69-7AAB10BD3D10}"/>
                  </a:ext>
                </a:extLst>
              </p:cNvPr>
              <p:cNvSpPr/>
              <p:nvPr/>
            </p:nvSpPr>
            <p:spPr>
              <a:xfrm>
                <a:off x="1064519" y="2288498"/>
                <a:ext cx="126123" cy="267492"/>
              </a:xfrm>
              <a:custGeom>
                <a:avLst/>
                <a:gdLst>
                  <a:gd name="connsiteX0" fmla="*/ 260 w 126122"/>
                  <a:gd name="connsiteY0" fmla="*/ 260 h 267491"/>
                  <a:gd name="connsiteX1" fmla="*/ 126071 w 126122"/>
                  <a:gd name="connsiteY1" fmla="*/ 260 h 267491"/>
                  <a:gd name="connsiteX2" fmla="*/ 126071 w 126122"/>
                  <a:gd name="connsiteY2" fmla="*/ 267266 h 267491"/>
                  <a:gd name="connsiteX3" fmla="*/ 260 w 126122"/>
                  <a:gd name="connsiteY3" fmla="*/ 267266 h 26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22" h="267491">
                    <a:moveTo>
                      <a:pt x="260" y="260"/>
                    </a:moveTo>
                    <a:lnTo>
                      <a:pt x="126071" y="260"/>
                    </a:lnTo>
                    <a:lnTo>
                      <a:pt x="126071" y="267266"/>
                    </a:lnTo>
                    <a:lnTo>
                      <a:pt x="260" y="267266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44">
                <a:extLst>
                  <a:ext uri="{FF2B5EF4-FFF2-40B4-BE49-F238E27FC236}">
                    <a16:creationId xmlns:a16="http://schemas.microsoft.com/office/drawing/2014/main" id="{6CB58C1A-77E0-4546-964C-BAE5C21290F4}"/>
                  </a:ext>
                </a:extLst>
              </p:cNvPr>
              <p:cNvSpPr/>
              <p:nvPr/>
            </p:nvSpPr>
            <p:spPr>
              <a:xfrm>
                <a:off x="1122660" y="2149278"/>
                <a:ext cx="349610" cy="545724"/>
              </a:xfrm>
              <a:custGeom>
                <a:avLst/>
                <a:gdLst>
                  <a:gd name="connsiteX0" fmla="*/ 132620 w 349610"/>
                  <a:gd name="connsiteY0" fmla="*/ 260 h 545724"/>
                  <a:gd name="connsiteX1" fmla="*/ 260 w 349610"/>
                  <a:gd name="connsiteY1" fmla="*/ 78463 h 545724"/>
                  <a:gd name="connsiteX2" fmla="*/ 260 w 349610"/>
                  <a:gd name="connsiteY2" fmla="*/ 269727 h 545724"/>
                  <a:gd name="connsiteX3" fmla="*/ 260 w 349610"/>
                  <a:gd name="connsiteY3" fmla="*/ 276206 h 545724"/>
                  <a:gd name="connsiteX4" fmla="*/ 260 w 349610"/>
                  <a:gd name="connsiteY4" fmla="*/ 467469 h 545724"/>
                  <a:gd name="connsiteX5" fmla="*/ 132620 w 349610"/>
                  <a:gd name="connsiteY5" fmla="*/ 545673 h 545724"/>
                  <a:gd name="connsiteX6" fmla="*/ 349420 w 349610"/>
                  <a:gd name="connsiteY6" fmla="*/ 545673 h 545724"/>
                  <a:gd name="connsiteX7" fmla="*/ 349420 w 349610"/>
                  <a:gd name="connsiteY7" fmla="*/ 276206 h 545724"/>
                  <a:gd name="connsiteX8" fmla="*/ 349420 w 349610"/>
                  <a:gd name="connsiteY8" fmla="*/ 269727 h 545724"/>
                  <a:gd name="connsiteX9" fmla="*/ 349420 w 349610"/>
                  <a:gd name="connsiteY9" fmla="*/ 260 h 54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9610" h="545724">
                    <a:moveTo>
                      <a:pt x="132620" y="260"/>
                    </a:moveTo>
                    <a:lnTo>
                      <a:pt x="260" y="78463"/>
                    </a:lnTo>
                    <a:lnTo>
                      <a:pt x="260" y="269727"/>
                    </a:lnTo>
                    <a:lnTo>
                      <a:pt x="260" y="276206"/>
                    </a:lnTo>
                    <a:lnTo>
                      <a:pt x="260" y="467469"/>
                    </a:lnTo>
                    <a:lnTo>
                      <a:pt x="132620" y="545673"/>
                    </a:lnTo>
                    <a:lnTo>
                      <a:pt x="349420" y="545673"/>
                    </a:lnTo>
                    <a:lnTo>
                      <a:pt x="349420" y="276206"/>
                    </a:lnTo>
                    <a:lnTo>
                      <a:pt x="349420" y="269727"/>
                    </a:lnTo>
                    <a:lnTo>
                      <a:pt x="349420" y="2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1A80D12-5825-3342-8453-1A475A1BF48C}"/>
                </a:ext>
              </a:extLst>
            </p:cNvPr>
            <p:cNvGrpSpPr/>
            <p:nvPr/>
          </p:nvGrpSpPr>
          <p:grpSpPr>
            <a:xfrm>
              <a:off x="2333127" y="4335668"/>
              <a:ext cx="3104203" cy="3626866"/>
              <a:chOff x="1126074" y="2670966"/>
              <a:chExt cx="2734161" cy="3573152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16779860-E188-E140-B4C3-66A9AA8EDA51}"/>
                  </a:ext>
                </a:extLst>
              </p:cNvPr>
              <p:cNvSpPr/>
              <p:nvPr/>
            </p:nvSpPr>
            <p:spPr>
              <a:xfrm rot="1258431">
                <a:off x="3177475" y="3781009"/>
                <a:ext cx="682760" cy="881775"/>
              </a:xfrm>
              <a:custGeom>
                <a:avLst/>
                <a:gdLst>
                  <a:gd name="connsiteX0" fmla="*/ 237850 w 650123"/>
                  <a:gd name="connsiteY0" fmla="*/ 850974 h 866830"/>
                  <a:gd name="connsiteX1" fmla="*/ 0 w 650123"/>
                  <a:gd name="connsiteY1" fmla="*/ 63427 h 866830"/>
                  <a:gd name="connsiteX2" fmla="*/ 153281 w 650123"/>
                  <a:gd name="connsiteY2" fmla="*/ 184994 h 866830"/>
                  <a:gd name="connsiteX3" fmla="*/ 216708 w 650123"/>
                  <a:gd name="connsiteY3" fmla="*/ 5286 h 866830"/>
                  <a:gd name="connsiteX4" fmla="*/ 317133 w 650123"/>
                  <a:gd name="connsiteY4" fmla="*/ 184994 h 866830"/>
                  <a:gd name="connsiteX5" fmla="*/ 359418 w 650123"/>
                  <a:gd name="connsiteY5" fmla="*/ 0 h 866830"/>
                  <a:gd name="connsiteX6" fmla="*/ 475700 w 650123"/>
                  <a:gd name="connsiteY6" fmla="*/ 126853 h 866830"/>
                  <a:gd name="connsiteX7" fmla="*/ 539126 w 650123"/>
                  <a:gd name="connsiteY7" fmla="*/ 36999 h 866830"/>
                  <a:gd name="connsiteX8" fmla="*/ 650123 w 650123"/>
                  <a:gd name="connsiteY8" fmla="*/ 866830 h 866830"/>
                  <a:gd name="connsiteX9" fmla="*/ 237850 w 650123"/>
                  <a:gd name="connsiteY9" fmla="*/ 850974 h 866830"/>
                  <a:gd name="connsiteX0" fmla="*/ 197028 w 609301"/>
                  <a:gd name="connsiteY0" fmla="*/ 850974 h 866830"/>
                  <a:gd name="connsiteX1" fmla="*/ 0 w 609301"/>
                  <a:gd name="connsiteY1" fmla="*/ 60706 h 866830"/>
                  <a:gd name="connsiteX2" fmla="*/ 112459 w 609301"/>
                  <a:gd name="connsiteY2" fmla="*/ 184994 h 866830"/>
                  <a:gd name="connsiteX3" fmla="*/ 175886 w 609301"/>
                  <a:gd name="connsiteY3" fmla="*/ 5286 h 866830"/>
                  <a:gd name="connsiteX4" fmla="*/ 276311 w 609301"/>
                  <a:gd name="connsiteY4" fmla="*/ 184994 h 866830"/>
                  <a:gd name="connsiteX5" fmla="*/ 318596 w 609301"/>
                  <a:gd name="connsiteY5" fmla="*/ 0 h 866830"/>
                  <a:gd name="connsiteX6" fmla="*/ 434878 w 609301"/>
                  <a:gd name="connsiteY6" fmla="*/ 126853 h 866830"/>
                  <a:gd name="connsiteX7" fmla="*/ 498304 w 609301"/>
                  <a:gd name="connsiteY7" fmla="*/ 36999 h 866830"/>
                  <a:gd name="connsiteX8" fmla="*/ 609301 w 609301"/>
                  <a:gd name="connsiteY8" fmla="*/ 866830 h 866830"/>
                  <a:gd name="connsiteX9" fmla="*/ 197028 w 609301"/>
                  <a:gd name="connsiteY9" fmla="*/ 850974 h 866830"/>
                  <a:gd name="connsiteX0" fmla="*/ 208370 w 620643"/>
                  <a:gd name="connsiteY0" fmla="*/ 850974 h 866830"/>
                  <a:gd name="connsiteX1" fmla="*/ 11342 w 620643"/>
                  <a:gd name="connsiteY1" fmla="*/ 60706 h 866830"/>
                  <a:gd name="connsiteX2" fmla="*/ 123801 w 620643"/>
                  <a:gd name="connsiteY2" fmla="*/ 184994 h 866830"/>
                  <a:gd name="connsiteX3" fmla="*/ 187228 w 620643"/>
                  <a:gd name="connsiteY3" fmla="*/ 5286 h 866830"/>
                  <a:gd name="connsiteX4" fmla="*/ 287653 w 620643"/>
                  <a:gd name="connsiteY4" fmla="*/ 184994 h 866830"/>
                  <a:gd name="connsiteX5" fmla="*/ 329938 w 620643"/>
                  <a:gd name="connsiteY5" fmla="*/ 0 h 866830"/>
                  <a:gd name="connsiteX6" fmla="*/ 446220 w 620643"/>
                  <a:gd name="connsiteY6" fmla="*/ 126853 h 866830"/>
                  <a:gd name="connsiteX7" fmla="*/ 509646 w 620643"/>
                  <a:gd name="connsiteY7" fmla="*/ 36999 h 866830"/>
                  <a:gd name="connsiteX8" fmla="*/ 620643 w 620643"/>
                  <a:gd name="connsiteY8" fmla="*/ 866830 h 866830"/>
                  <a:gd name="connsiteX9" fmla="*/ 208370 w 620643"/>
                  <a:gd name="connsiteY9" fmla="*/ 850974 h 866830"/>
                  <a:gd name="connsiteX0" fmla="*/ 208370 w 620643"/>
                  <a:gd name="connsiteY0" fmla="*/ 850974 h 866830"/>
                  <a:gd name="connsiteX1" fmla="*/ 11342 w 620643"/>
                  <a:gd name="connsiteY1" fmla="*/ 60706 h 866830"/>
                  <a:gd name="connsiteX2" fmla="*/ 123801 w 620643"/>
                  <a:gd name="connsiteY2" fmla="*/ 184994 h 866830"/>
                  <a:gd name="connsiteX3" fmla="*/ 187228 w 620643"/>
                  <a:gd name="connsiteY3" fmla="*/ 5286 h 866830"/>
                  <a:gd name="connsiteX4" fmla="*/ 287653 w 620643"/>
                  <a:gd name="connsiteY4" fmla="*/ 184994 h 866830"/>
                  <a:gd name="connsiteX5" fmla="*/ 329938 w 620643"/>
                  <a:gd name="connsiteY5" fmla="*/ 0 h 866830"/>
                  <a:gd name="connsiteX6" fmla="*/ 446220 w 620643"/>
                  <a:gd name="connsiteY6" fmla="*/ 126853 h 866830"/>
                  <a:gd name="connsiteX7" fmla="*/ 509646 w 620643"/>
                  <a:gd name="connsiteY7" fmla="*/ 36999 h 866830"/>
                  <a:gd name="connsiteX8" fmla="*/ 620643 w 620643"/>
                  <a:gd name="connsiteY8" fmla="*/ 866830 h 866830"/>
                  <a:gd name="connsiteX9" fmla="*/ 208370 w 620643"/>
                  <a:gd name="connsiteY9" fmla="*/ 850974 h 866830"/>
                  <a:gd name="connsiteX0" fmla="*/ 209189 w 621462"/>
                  <a:gd name="connsiteY0" fmla="*/ 850974 h 866830"/>
                  <a:gd name="connsiteX1" fmla="*/ 12161 w 621462"/>
                  <a:gd name="connsiteY1" fmla="*/ 60706 h 866830"/>
                  <a:gd name="connsiteX2" fmla="*/ 124620 w 621462"/>
                  <a:gd name="connsiteY2" fmla="*/ 184994 h 866830"/>
                  <a:gd name="connsiteX3" fmla="*/ 188047 w 621462"/>
                  <a:gd name="connsiteY3" fmla="*/ 5286 h 866830"/>
                  <a:gd name="connsiteX4" fmla="*/ 288472 w 621462"/>
                  <a:gd name="connsiteY4" fmla="*/ 184994 h 866830"/>
                  <a:gd name="connsiteX5" fmla="*/ 330757 w 621462"/>
                  <a:gd name="connsiteY5" fmla="*/ 0 h 866830"/>
                  <a:gd name="connsiteX6" fmla="*/ 447039 w 621462"/>
                  <a:gd name="connsiteY6" fmla="*/ 126853 h 866830"/>
                  <a:gd name="connsiteX7" fmla="*/ 510465 w 621462"/>
                  <a:gd name="connsiteY7" fmla="*/ 36999 h 866830"/>
                  <a:gd name="connsiteX8" fmla="*/ 621462 w 621462"/>
                  <a:gd name="connsiteY8" fmla="*/ 866830 h 866830"/>
                  <a:gd name="connsiteX9" fmla="*/ 209189 w 621462"/>
                  <a:gd name="connsiteY9" fmla="*/ 850974 h 866830"/>
                  <a:gd name="connsiteX0" fmla="*/ 160744 w 624724"/>
                  <a:gd name="connsiteY0" fmla="*/ 812874 h 866830"/>
                  <a:gd name="connsiteX1" fmla="*/ 15423 w 624724"/>
                  <a:gd name="connsiteY1" fmla="*/ 60706 h 866830"/>
                  <a:gd name="connsiteX2" fmla="*/ 127882 w 624724"/>
                  <a:gd name="connsiteY2" fmla="*/ 184994 h 866830"/>
                  <a:gd name="connsiteX3" fmla="*/ 191309 w 624724"/>
                  <a:gd name="connsiteY3" fmla="*/ 5286 h 866830"/>
                  <a:gd name="connsiteX4" fmla="*/ 291734 w 624724"/>
                  <a:gd name="connsiteY4" fmla="*/ 184994 h 866830"/>
                  <a:gd name="connsiteX5" fmla="*/ 334019 w 624724"/>
                  <a:gd name="connsiteY5" fmla="*/ 0 h 866830"/>
                  <a:gd name="connsiteX6" fmla="*/ 450301 w 624724"/>
                  <a:gd name="connsiteY6" fmla="*/ 126853 h 866830"/>
                  <a:gd name="connsiteX7" fmla="*/ 513727 w 624724"/>
                  <a:gd name="connsiteY7" fmla="*/ 36999 h 866830"/>
                  <a:gd name="connsiteX8" fmla="*/ 624724 w 624724"/>
                  <a:gd name="connsiteY8" fmla="*/ 866830 h 866830"/>
                  <a:gd name="connsiteX9" fmla="*/ 160744 w 624724"/>
                  <a:gd name="connsiteY9" fmla="*/ 812874 h 866830"/>
                  <a:gd name="connsiteX0" fmla="*/ 206607 w 621601"/>
                  <a:gd name="connsiteY0" fmla="*/ 853696 h 866830"/>
                  <a:gd name="connsiteX1" fmla="*/ 12300 w 621601"/>
                  <a:gd name="connsiteY1" fmla="*/ 60706 h 866830"/>
                  <a:gd name="connsiteX2" fmla="*/ 124759 w 621601"/>
                  <a:gd name="connsiteY2" fmla="*/ 184994 h 866830"/>
                  <a:gd name="connsiteX3" fmla="*/ 188186 w 621601"/>
                  <a:gd name="connsiteY3" fmla="*/ 5286 h 866830"/>
                  <a:gd name="connsiteX4" fmla="*/ 288611 w 621601"/>
                  <a:gd name="connsiteY4" fmla="*/ 184994 h 866830"/>
                  <a:gd name="connsiteX5" fmla="*/ 330896 w 621601"/>
                  <a:gd name="connsiteY5" fmla="*/ 0 h 866830"/>
                  <a:gd name="connsiteX6" fmla="*/ 447178 w 621601"/>
                  <a:gd name="connsiteY6" fmla="*/ 126853 h 866830"/>
                  <a:gd name="connsiteX7" fmla="*/ 510604 w 621601"/>
                  <a:gd name="connsiteY7" fmla="*/ 36999 h 866830"/>
                  <a:gd name="connsiteX8" fmla="*/ 621601 w 621601"/>
                  <a:gd name="connsiteY8" fmla="*/ 866830 h 866830"/>
                  <a:gd name="connsiteX9" fmla="*/ 206607 w 621601"/>
                  <a:gd name="connsiteY9" fmla="*/ 853696 h 866830"/>
                  <a:gd name="connsiteX0" fmla="*/ 206607 w 621601"/>
                  <a:gd name="connsiteY0" fmla="*/ 853696 h 866830"/>
                  <a:gd name="connsiteX1" fmla="*/ 12300 w 621601"/>
                  <a:gd name="connsiteY1" fmla="*/ 60706 h 866830"/>
                  <a:gd name="connsiteX2" fmla="*/ 124759 w 621601"/>
                  <a:gd name="connsiteY2" fmla="*/ 184994 h 866830"/>
                  <a:gd name="connsiteX3" fmla="*/ 188186 w 621601"/>
                  <a:gd name="connsiteY3" fmla="*/ 5286 h 866830"/>
                  <a:gd name="connsiteX4" fmla="*/ 288611 w 621601"/>
                  <a:gd name="connsiteY4" fmla="*/ 184994 h 866830"/>
                  <a:gd name="connsiteX5" fmla="*/ 330896 w 621601"/>
                  <a:gd name="connsiteY5" fmla="*/ 0 h 866830"/>
                  <a:gd name="connsiteX6" fmla="*/ 447178 w 621601"/>
                  <a:gd name="connsiteY6" fmla="*/ 126853 h 866830"/>
                  <a:gd name="connsiteX7" fmla="*/ 510604 w 621601"/>
                  <a:gd name="connsiteY7" fmla="*/ 36999 h 866830"/>
                  <a:gd name="connsiteX8" fmla="*/ 621601 w 621601"/>
                  <a:gd name="connsiteY8" fmla="*/ 866830 h 866830"/>
                  <a:gd name="connsiteX9" fmla="*/ 206607 w 621601"/>
                  <a:gd name="connsiteY9" fmla="*/ 853696 h 866830"/>
                  <a:gd name="connsiteX0" fmla="*/ 206607 w 621601"/>
                  <a:gd name="connsiteY0" fmla="*/ 853696 h 866830"/>
                  <a:gd name="connsiteX1" fmla="*/ 12300 w 621601"/>
                  <a:gd name="connsiteY1" fmla="*/ 60706 h 866830"/>
                  <a:gd name="connsiteX2" fmla="*/ 124759 w 621601"/>
                  <a:gd name="connsiteY2" fmla="*/ 184994 h 866830"/>
                  <a:gd name="connsiteX3" fmla="*/ 188186 w 621601"/>
                  <a:gd name="connsiteY3" fmla="*/ 5286 h 866830"/>
                  <a:gd name="connsiteX4" fmla="*/ 288611 w 621601"/>
                  <a:gd name="connsiteY4" fmla="*/ 184994 h 866830"/>
                  <a:gd name="connsiteX5" fmla="*/ 330896 w 621601"/>
                  <a:gd name="connsiteY5" fmla="*/ 0 h 866830"/>
                  <a:gd name="connsiteX6" fmla="*/ 447178 w 621601"/>
                  <a:gd name="connsiteY6" fmla="*/ 126853 h 866830"/>
                  <a:gd name="connsiteX7" fmla="*/ 510604 w 621601"/>
                  <a:gd name="connsiteY7" fmla="*/ 36999 h 866830"/>
                  <a:gd name="connsiteX8" fmla="*/ 621601 w 621601"/>
                  <a:gd name="connsiteY8" fmla="*/ 866830 h 866830"/>
                  <a:gd name="connsiteX9" fmla="*/ 206607 w 621601"/>
                  <a:gd name="connsiteY9" fmla="*/ 853696 h 866830"/>
                  <a:gd name="connsiteX0" fmla="*/ 209190 w 621463"/>
                  <a:gd name="connsiteY0" fmla="*/ 864582 h 866830"/>
                  <a:gd name="connsiteX1" fmla="*/ 12162 w 621463"/>
                  <a:gd name="connsiteY1" fmla="*/ 60706 h 866830"/>
                  <a:gd name="connsiteX2" fmla="*/ 124621 w 621463"/>
                  <a:gd name="connsiteY2" fmla="*/ 184994 h 866830"/>
                  <a:gd name="connsiteX3" fmla="*/ 188048 w 621463"/>
                  <a:gd name="connsiteY3" fmla="*/ 5286 h 866830"/>
                  <a:gd name="connsiteX4" fmla="*/ 288473 w 621463"/>
                  <a:gd name="connsiteY4" fmla="*/ 184994 h 866830"/>
                  <a:gd name="connsiteX5" fmla="*/ 330758 w 621463"/>
                  <a:gd name="connsiteY5" fmla="*/ 0 h 866830"/>
                  <a:gd name="connsiteX6" fmla="*/ 447040 w 621463"/>
                  <a:gd name="connsiteY6" fmla="*/ 126853 h 866830"/>
                  <a:gd name="connsiteX7" fmla="*/ 510466 w 621463"/>
                  <a:gd name="connsiteY7" fmla="*/ 36999 h 866830"/>
                  <a:gd name="connsiteX8" fmla="*/ 621463 w 621463"/>
                  <a:gd name="connsiteY8" fmla="*/ 866830 h 866830"/>
                  <a:gd name="connsiteX9" fmla="*/ 209190 w 621463"/>
                  <a:gd name="connsiteY9" fmla="*/ 864582 h 866830"/>
                  <a:gd name="connsiteX0" fmla="*/ 209190 w 586084"/>
                  <a:gd name="connsiteY0" fmla="*/ 864582 h 869551"/>
                  <a:gd name="connsiteX1" fmla="*/ 12162 w 586084"/>
                  <a:gd name="connsiteY1" fmla="*/ 60706 h 869551"/>
                  <a:gd name="connsiteX2" fmla="*/ 124621 w 586084"/>
                  <a:gd name="connsiteY2" fmla="*/ 184994 h 869551"/>
                  <a:gd name="connsiteX3" fmla="*/ 188048 w 586084"/>
                  <a:gd name="connsiteY3" fmla="*/ 5286 h 869551"/>
                  <a:gd name="connsiteX4" fmla="*/ 288473 w 586084"/>
                  <a:gd name="connsiteY4" fmla="*/ 184994 h 869551"/>
                  <a:gd name="connsiteX5" fmla="*/ 330758 w 586084"/>
                  <a:gd name="connsiteY5" fmla="*/ 0 h 869551"/>
                  <a:gd name="connsiteX6" fmla="*/ 447040 w 586084"/>
                  <a:gd name="connsiteY6" fmla="*/ 126853 h 869551"/>
                  <a:gd name="connsiteX7" fmla="*/ 510466 w 586084"/>
                  <a:gd name="connsiteY7" fmla="*/ 36999 h 869551"/>
                  <a:gd name="connsiteX8" fmla="*/ 586084 w 586084"/>
                  <a:gd name="connsiteY8" fmla="*/ 869551 h 869551"/>
                  <a:gd name="connsiteX9" fmla="*/ 209190 w 586084"/>
                  <a:gd name="connsiteY9" fmla="*/ 864582 h 869551"/>
                  <a:gd name="connsiteX0" fmla="*/ 209190 w 602413"/>
                  <a:gd name="connsiteY0" fmla="*/ 864582 h 864582"/>
                  <a:gd name="connsiteX1" fmla="*/ 12162 w 602413"/>
                  <a:gd name="connsiteY1" fmla="*/ 60706 h 864582"/>
                  <a:gd name="connsiteX2" fmla="*/ 124621 w 602413"/>
                  <a:gd name="connsiteY2" fmla="*/ 184994 h 864582"/>
                  <a:gd name="connsiteX3" fmla="*/ 188048 w 602413"/>
                  <a:gd name="connsiteY3" fmla="*/ 5286 h 864582"/>
                  <a:gd name="connsiteX4" fmla="*/ 288473 w 602413"/>
                  <a:gd name="connsiteY4" fmla="*/ 184994 h 864582"/>
                  <a:gd name="connsiteX5" fmla="*/ 330758 w 602413"/>
                  <a:gd name="connsiteY5" fmla="*/ 0 h 864582"/>
                  <a:gd name="connsiteX6" fmla="*/ 447040 w 602413"/>
                  <a:gd name="connsiteY6" fmla="*/ 126853 h 864582"/>
                  <a:gd name="connsiteX7" fmla="*/ 510466 w 602413"/>
                  <a:gd name="connsiteY7" fmla="*/ 36999 h 864582"/>
                  <a:gd name="connsiteX8" fmla="*/ 602413 w 602413"/>
                  <a:gd name="connsiteY8" fmla="*/ 864109 h 864582"/>
                  <a:gd name="connsiteX9" fmla="*/ 209190 w 602413"/>
                  <a:gd name="connsiteY9" fmla="*/ 864582 h 864582"/>
                  <a:gd name="connsiteX0" fmla="*/ 209190 w 618742"/>
                  <a:gd name="connsiteY0" fmla="*/ 864582 h 864582"/>
                  <a:gd name="connsiteX1" fmla="*/ 12162 w 618742"/>
                  <a:gd name="connsiteY1" fmla="*/ 60706 h 864582"/>
                  <a:gd name="connsiteX2" fmla="*/ 124621 w 618742"/>
                  <a:gd name="connsiteY2" fmla="*/ 184994 h 864582"/>
                  <a:gd name="connsiteX3" fmla="*/ 188048 w 618742"/>
                  <a:gd name="connsiteY3" fmla="*/ 5286 h 864582"/>
                  <a:gd name="connsiteX4" fmla="*/ 288473 w 618742"/>
                  <a:gd name="connsiteY4" fmla="*/ 184994 h 864582"/>
                  <a:gd name="connsiteX5" fmla="*/ 330758 w 618742"/>
                  <a:gd name="connsiteY5" fmla="*/ 0 h 864582"/>
                  <a:gd name="connsiteX6" fmla="*/ 447040 w 618742"/>
                  <a:gd name="connsiteY6" fmla="*/ 126853 h 864582"/>
                  <a:gd name="connsiteX7" fmla="*/ 510466 w 618742"/>
                  <a:gd name="connsiteY7" fmla="*/ 36999 h 864582"/>
                  <a:gd name="connsiteX8" fmla="*/ 618742 w 618742"/>
                  <a:gd name="connsiteY8" fmla="*/ 578595 h 864582"/>
                  <a:gd name="connsiteX9" fmla="*/ 602413 w 618742"/>
                  <a:gd name="connsiteY9" fmla="*/ 864109 h 864582"/>
                  <a:gd name="connsiteX10" fmla="*/ 209190 w 618742"/>
                  <a:gd name="connsiteY10" fmla="*/ 864582 h 864582"/>
                  <a:gd name="connsiteX0" fmla="*/ 209190 w 618742"/>
                  <a:gd name="connsiteY0" fmla="*/ 864582 h 864582"/>
                  <a:gd name="connsiteX1" fmla="*/ 12162 w 618742"/>
                  <a:gd name="connsiteY1" fmla="*/ 60706 h 864582"/>
                  <a:gd name="connsiteX2" fmla="*/ 124621 w 618742"/>
                  <a:gd name="connsiteY2" fmla="*/ 184994 h 864582"/>
                  <a:gd name="connsiteX3" fmla="*/ 188048 w 618742"/>
                  <a:gd name="connsiteY3" fmla="*/ 5286 h 864582"/>
                  <a:gd name="connsiteX4" fmla="*/ 288473 w 618742"/>
                  <a:gd name="connsiteY4" fmla="*/ 184994 h 864582"/>
                  <a:gd name="connsiteX5" fmla="*/ 330758 w 618742"/>
                  <a:gd name="connsiteY5" fmla="*/ 0 h 864582"/>
                  <a:gd name="connsiteX6" fmla="*/ 447040 w 618742"/>
                  <a:gd name="connsiteY6" fmla="*/ 126853 h 864582"/>
                  <a:gd name="connsiteX7" fmla="*/ 510466 w 618742"/>
                  <a:gd name="connsiteY7" fmla="*/ 36999 h 864582"/>
                  <a:gd name="connsiteX8" fmla="*/ 618742 w 618742"/>
                  <a:gd name="connsiteY8" fmla="*/ 578595 h 864582"/>
                  <a:gd name="connsiteX9" fmla="*/ 602413 w 618742"/>
                  <a:gd name="connsiteY9" fmla="*/ 864109 h 864582"/>
                  <a:gd name="connsiteX10" fmla="*/ 209190 w 618742"/>
                  <a:gd name="connsiteY10" fmla="*/ 864582 h 864582"/>
                  <a:gd name="connsiteX0" fmla="*/ 209190 w 618742"/>
                  <a:gd name="connsiteY0" fmla="*/ 864582 h 864582"/>
                  <a:gd name="connsiteX1" fmla="*/ 12162 w 618742"/>
                  <a:gd name="connsiteY1" fmla="*/ 60706 h 864582"/>
                  <a:gd name="connsiteX2" fmla="*/ 124621 w 618742"/>
                  <a:gd name="connsiteY2" fmla="*/ 184994 h 864582"/>
                  <a:gd name="connsiteX3" fmla="*/ 188048 w 618742"/>
                  <a:gd name="connsiteY3" fmla="*/ 5286 h 864582"/>
                  <a:gd name="connsiteX4" fmla="*/ 288473 w 618742"/>
                  <a:gd name="connsiteY4" fmla="*/ 184994 h 864582"/>
                  <a:gd name="connsiteX5" fmla="*/ 330758 w 618742"/>
                  <a:gd name="connsiteY5" fmla="*/ 0 h 864582"/>
                  <a:gd name="connsiteX6" fmla="*/ 447040 w 618742"/>
                  <a:gd name="connsiteY6" fmla="*/ 126853 h 864582"/>
                  <a:gd name="connsiteX7" fmla="*/ 510466 w 618742"/>
                  <a:gd name="connsiteY7" fmla="*/ 36999 h 864582"/>
                  <a:gd name="connsiteX8" fmla="*/ 618742 w 618742"/>
                  <a:gd name="connsiteY8" fmla="*/ 578595 h 864582"/>
                  <a:gd name="connsiteX9" fmla="*/ 602413 w 618742"/>
                  <a:gd name="connsiteY9" fmla="*/ 864109 h 864582"/>
                  <a:gd name="connsiteX10" fmla="*/ 209190 w 618742"/>
                  <a:gd name="connsiteY10" fmla="*/ 864582 h 864582"/>
                  <a:gd name="connsiteX0" fmla="*/ 209190 w 619592"/>
                  <a:gd name="connsiteY0" fmla="*/ 864582 h 864582"/>
                  <a:gd name="connsiteX1" fmla="*/ 12162 w 619592"/>
                  <a:gd name="connsiteY1" fmla="*/ 60706 h 864582"/>
                  <a:gd name="connsiteX2" fmla="*/ 124621 w 619592"/>
                  <a:gd name="connsiteY2" fmla="*/ 184994 h 864582"/>
                  <a:gd name="connsiteX3" fmla="*/ 188048 w 619592"/>
                  <a:gd name="connsiteY3" fmla="*/ 5286 h 864582"/>
                  <a:gd name="connsiteX4" fmla="*/ 288473 w 619592"/>
                  <a:gd name="connsiteY4" fmla="*/ 184994 h 864582"/>
                  <a:gd name="connsiteX5" fmla="*/ 330758 w 619592"/>
                  <a:gd name="connsiteY5" fmla="*/ 0 h 864582"/>
                  <a:gd name="connsiteX6" fmla="*/ 447040 w 619592"/>
                  <a:gd name="connsiteY6" fmla="*/ 126853 h 864582"/>
                  <a:gd name="connsiteX7" fmla="*/ 510466 w 619592"/>
                  <a:gd name="connsiteY7" fmla="*/ 36999 h 864582"/>
                  <a:gd name="connsiteX8" fmla="*/ 618742 w 619592"/>
                  <a:gd name="connsiteY8" fmla="*/ 578595 h 864582"/>
                  <a:gd name="connsiteX9" fmla="*/ 602413 w 619592"/>
                  <a:gd name="connsiteY9" fmla="*/ 864109 h 864582"/>
                  <a:gd name="connsiteX10" fmla="*/ 209190 w 619592"/>
                  <a:gd name="connsiteY10" fmla="*/ 864582 h 864582"/>
                  <a:gd name="connsiteX0" fmla="*/ 209190 w 620629"/>
                  <a:gd name="connsiteY0" fmla="*/ 864582 h 864582"/>
                  <a:gd name="connsiteX1" fmla="*/ 12162 w 620629"/>
                  <a:gd name="connsiteY1" fmla="*/ 60706 h 864582"/>
                  <a:gd name="connsiteX2" fmla="*/ 124621 w 620629"/>
                  <a:gd name="connsiteY2" fmla="*/ 184994 h 864582"/>
                  <a:gd name="connsiteX3" fmla="*/ 188048 w 620629"/>
                  <a:gd name="connsiteY3" fmla="*/ 5286 h 864582"/>
                  <a:gd name="connsiteX4" fmla="*/ 288473 w 620629"/>
                  <a:gd name="connsiteY4" fmla="*/ 184994 h 864582"/>
                  <a:gd name="connsiteX5" fmla="*/ 330758 w 620629"/>
                  <a:gd name="connsiteY5" fmla="*/ 0 h 864582"/>
                  <a:gd name="connsiteX6" fmla="*/ 447040 w 620629"/>
                  <a:gd name="connsiteY6" fmla="*/ 126853 h 864582"/>
                  <a:gd name="connsiteX7" fmla="*/ 510466 w 620629"/>
                  <a:gd name="connsiteY7" fmla="*/ 36999 h 864582"/>
                  <a:gd name="connsiteX8" fmla="*/ 618742 w 620629"/>
                  <a:gd name="connsiteY8" fmla="*/ 578595 h 864582"/>
                  <a:gd name="connsiteX9" fmla="*/ 602413 w 620629"/>
                  <a:gd name="connsiteY9" fmla="*/ 864109 h 864582"/>
                  <a:gd name="connsiteX10" fmla="*/ 209190 w 620629"/>
                  <a:gd name="connsiteY10" fmla="*/ 864582 h 864582"/>
                  <a:gd name="connsiteX0" fmla="*/ 209190 w 618743"/>
                  <a:gd name="connsiteY0" fmla="*/ 864582 h 864582"/>
                  <a:gd name="connsiteX1" fmla="*/ 12162 w 618743"/>
                  <a:gd name="connsiteY1" fmla="*/ 60706 h 864582"/>
                  <a:gd name="connsiteX2" fmla="*/ 124621 w 618743"/>
                  <a:gd name="connsiteY2" fmla="*/ 184994 h 864582"/>
                  <a:gd name="connsiteX3" fmla="*/ 188048 w 618743"/>
                  <a:gd name="connsiteY3" fmla="*/ 5286 h 864582"/>
                  <a:gd name="connsiteX4" fmla="*/ 288473 w 618743"/>
                  <a:gd name="connsiteY4" fmla="*/ 184994 h 864582"/>
                  <a:gd name="connsiteX5" fmla="*/ 330758 w 618743"/>
                  <a:gd name="connsiteY5" fmla="*/ 0 h 864582"/>
                  <a:gd name="connsiteX6" fmla="*/ 447040 w 618743"/>
                  <a:gd name="connsiteY6" fmla="*/ 126853 h 864582"/>
                  <a:gd name="connsiteX7" fmla="*/ 510466 w 618743"/>
                  <a:gd name="connsiteY7" fmla="*/ 36999 h 864582"/>
                  <a:gd name="connsiteX8" fmla="*/ 618742 w 618743"/>
                  <a:gd name="connsiteY8" fmla="*/ 578595 h 864582"/>
                  <a:gd name="connsiteX9" fmla="*/ 602413 w 618743"/>
                  <a:gd name="connsiteY9" fmla="*/ 864109 h 864582"/>
                  <a:gd name="connsiteX10" fmla="*/ 209190 w 618743"/>
                  <a:gd name="connsiteY10" fmla="*/ 864582 h 864582"/>
                  <a:gd name="connsiteX0" fmla="*/ 209190 w 618743"/>
                  <a:gd name="connsiteY0" fmla="*/ 864582 h 864582"/>
                  <a:gd name="connsiteX1" fmla="*/ 12162 w 618743"/>
                  <a:gd name="connsiteY1" fmla="*/ 60706 h 864582"/>
                  <a:gd name="connsiteX2" fmla="*/ 124621 w 618743"/>
                  <a:gd name="connsiteY2" fmla="*/ 184994 h 864582"/>
                  <a:gd name="connsiteX3" fmla="*/ 188048 w 618743"/>
                  <a:gd name="connsiteY3" fmla="*/ 5286 h 864582"/>
                  <a:gd name="connsiteX4" fmla="*/ 288473 w 618743"/>
                  <a:gd name="connsiteY4" fmla="*/ 184994 h 864582"/>
                  <a:gd name="connsiteX5" fmla="*/ 330758 w 618743"/>
                  <a:gd name="connsiteY5" fmla="*/ 0 h 864582"/>
                  <a:gd name="connsiteX6" fmla="*/ 447040 w 618743"/>
                  <a:gd name="connsiteY6" fmla="*/ 126853 h 864582"/>
                  <a:gd name="connsiteX7" fmla="*/ 510466 w 618743"/>
                  <a:gd name="connsiteY7" fmla="*/ 36999 h 864582"/>
                  <a:gd name="connsiteX8" fmla="*/ 618742 w 618743"/>
                  <a:gd name="connsiteY8" fmla="*/ 578595 h 864582"/>
                  <a:gd name="connsiteX9" fmla="*/ 602413 w 618743"/>
                  <a:gd name="connsiteY9" fmla="*/ 864109 h 864582"/>
                  <a:gd name="connsiteX10" fmla="*/ 209190 w 618743"/>
                  <a:gd name="connsiteY10" fmla="*/ 864582 h 864582"/>
                  <a:gd name="connsiteX0" fmla="*/ 209190 w 618745"/>
                  <a:gd name="connsiteY0" fmla="*/ 864582 h 864582"/>
                  <a:gd name="connsiteX1" fmla="*/ 12162 w 618745"/>
                  <a:gd name="connsiteY1" fmla="*/ 60706 h 864582"/>
                  <a:gd name="connsiteX2" fmla="*/ 124621 w 618745"/>
                  <a:gd name="connsiteY2" fmla="*/ 184994 h 864582"/>
                  <a:gd name="connsiteX3" fmla="*/ 188048 w 618745"/>
                  <a:gd name="connsiteY3" fmla="*/ 5286 h 864582"/>
                  <a:gd name="connsiteX4" fmla="*/ 288473 w 618745"/>
                  <a:gd name="connsiteY4" fmla="*/ 184994 h 864582"/>
                  <a:gd name="connsiteX5" fmla="*/ 330758 w 618745"/>
                  <a:gd name="connsiteY5" fmla="*/ 0 h 864582"/>
                  <a:gd name="connsiteX6" fmla="*/ 447040 w 618745"/>
                  <a:gd name="connsiteY6" fmla="*/ 126853 h 864582"/>
                  <a:gd name="connsiteX7" fmla="*/ 510466 w 618745"/>
                  <a:gd name="connsiteY7" fmla="*/ 36999 h 864582"/>
                  <a:gd name="connsiteX8" fmla="*/ 618742 w 618745"/>
                  <a:gd name="connsiteY8" fmla="*/ 578595 h 864582"/>
                  <a:gd name="connsiteX9" fmla="*/ 602413 w 618745"/>
                  <a:gd name="connsiteY9" fmla="*/ 864109 h 864582"/>
                  <a:gd name="connsiteX10" fmla="*/ 209190 w 618745"/>
                  <a:gd name="connsiteY10" fmla="*/ 864582 h 864582"/>
                  <a:gd name="connsiteX0" fmla="*/ 209190 w 618745"/>
                  <a:gd name="connsiteY0" fmla="*/ 864582 h 864582"/>
                  <a:gd name="connsiteX1" fmla="*/ 12162 w 618745"/>
                  <a:gd name="connsiteY1" fmla="*/ 60706 h 864582"/>
                  <a:gd name="connsiteX2" fmla="*/ 124621 w 618745"/>
                  <a:gd name="connsiteY2" fmla="*/ 184994 h 864582"/>
                  <a:gd name="connsiteX3" fmla="*/ 188048 w 618745"/>
                  <a:gd name="connsiteY3" fmla="*/ 5286 h 864582"/>
                  <a:gd name="connsiteX4" fmla="*/ 288473 w 618745"/>
                  <a:gd name="connsiteY4" fmla="*/ 184994 h 864582"/>
                  <a:gd name="connsiteX5" fmla="*/ 330758 w 618745"/>
                  <a:gd name="connsiteY5" fmla="*/ 0 h 864582"/>
                  <a:gd name="connsiteX6" fmla="*/ 430711 w 618745"/>
                  <a:gd name="connsiteY6" fmla="*/ 121410 h 864582"/>
                  <a:gd name="connsiteX7" fmla="*/ 510466 w 618745"/>
                  <a:gd name="connsiteY7" fmla="*/ 36999 h 864582"/>
                  <a:gd name="connsiteX8" fmla="*/ 618742 w 618745"/>
                  <a:gd name="connsiteY8" fmla="*/ 578595 h 864582"/>
                  <a:gd name="connsiteX9" fmla="*/ 602413 w 618745"/>
                  <a:gd name="connsiteY9" fmla="*/ 864109 h 864582"/>
                  <a:gd name="connsiteX10" fmla="*/ 209190 w 618745"/>
                  <a:gd name="connsiteY10" fmla="*/ 864582 h 864582"/>
                  <a:gd name="connsiteX0" fmla="*/ 209190 w 618745"/>
                  <a:gd name="connsiteY0" fmla="*/ 864582 h 864582"/>
                  <a:gd name="connsiteX1" fmla="*/ 12162 w 618745"/>
                  <a:gd name="connsiteY1" fmla="*/ 60706 h 864582"/>
                  <a:gd name="connsiteX2" fmla="*/ 124621 w 618745"/>
                  <a:gd name="connsiteY2" fmla="*/ 184994 h 864582"/>
                  <a:gd name="connsiteX3" fmla="*/ 188048 w 618745"/>
                  <a:gd name="connsiteY3" fmla="*/ 5286 h 864582"/>
                  <a:gd name="connsiteX4" fmla="*/ 288473 w 618745"/>
                  <a:gd name="connsiteY4" fmla="*/ 184994 h 864582"/>
                  <a:gd name="connsiteX5" fmla="*/ 330758 w 618745"/>
                  <a:gd name="connsiteY5" fmla="*/ 0 h 864582"/>
                  <a:gd name="connsiteX6" fmla="*/ 430711 w 618745"/>
                  <a:gd name="connsiteY6" fmla="*/ 121410 h 864582"/>
                  <a:gd name="connsiteX7" fmla="*/ 510466 w 618745"/>
                  <a:gd name="connsiteY7" fmla="*/ 36999 h 864582"/>
                  <a:gd name="connsiteX8" fmla="*/ 618742 w 618745"/>
                  <a:gd name="connsiteY8" fmla="*/ 578595 h 864582"/>
                  <a:gd name="connsiteX9" fmla="*/ 602413 w 618745"/>
                  <a:gd name="connsiteY9" fmla="*/ 864109 h 864582"/>
                  <a:gd name="connsiteX10" fmla="*/ 209190 w 618745"/>
                  <a:gd name="connsiteY10" fmla="*/ 864582 h 864582"/>
                  <a:gd name="connsiteX0" fmla="*/ 209190 w 618782"/>
                  <a:gd name="connsiteY0" fmla="*/ 864582 h 864582"/>
                  <a:gd name="connsiteX1" fmla="*/ 12162 w 618782"/>
                  <a:gd name="connsiteY1" fmla="*/ 60706 h 864582"/>
                  <a:gd name="connsiteX2" fmla="*/ 124621 w 618782"/>
                  <a:gd name="connsiteY2" fmla="*/ 184994 h 864582"/>
                  <a:gd name="connsiteX3" fmla="*/ 188048 w 618782"/>
                  <a:gd name="connsiteY3" fmla="*/ 5286 h 864582"/>
                  <a:gd name="connsiteX4" fmla="*/ 288473 w 618782"/>
                  <a:gd name="connsiteY4" fmla="*/ 184994 h 864582"/>
                  <a:gd name="connsiteX5" fmla="*/ 330758 w 618782"/>
                  <a:gd name="connsiteY5" fmla="*/ 0 h 864582"/>
                  <a:gd name="connsiteX6" fmla="*/ 430711 w 618782"/>
                  <a:gd name="connsiteY6" fmla="*/ 121410 h 864582"/>
                  <a:gd name="connsiteX7" fmla="*/ 510466 w 618782"/>
                  <a:gd name="connsiteY7" fmla="*/ 36999 h 864582"/>
                  <a:gd name="connsiteX8" fmla="*/ 618742 w 618782"/>
                  <a:gd name="connsiteY8" fmla="*/ 578595 h 864582"/>
                  <a:gd name="connsiteX9" fmla="*/ 602413 w 618782"/>
                  <a:gd name="connsiteY9" fmla="*/ 864109 h 864582"/>
                  <a:gd name="connsiteX10" fmla="*/ 209190 w 618782"/>
                  <a:gd name="connsiteY10" fmla="*/ 864582 h 864582"/>
                  <a:gd name="connsiteX0" fmla="*/ 209190 w 618782"/>
                  <a:gd name="connsiteY0" fmla="*/ 864664 h 864664"/>
                  <a:gd name="connsiteX1" fmla="*/ 12162 w 618782"/>
                  <a:gd name="connsiteY1" fmla="*/ 60788 h 864664"/>
                  <a:gd name="connsiteX2" fmla="*/ 124621 w 618782"/>
                  <a:gd name="connsiteY2" fmla="*/ 185076 h 864664"/>
                  <a:gd name="connsiteX3" fmla="*/ 188048 w 618782"/>
                  <a:gd name="connsiteY3" fmla="*/ 5368 h 864664"/>
                  <a:gd name="connsiteX4" fmla="*/ 288473 w 618782"/>
                  <a:gd name="connsiteY4" fmla="*/ 185076 h 864664"/>
                  <a:gd name="connsiteX5" fmla="*/ 330758 w 618782"/>
                  <a:gd name="connsiteY5" fmla="*/ 82 h 864664"/>
                  <a:gd name="connsiteX6" fmla="*/ 430711 w 618782"/>
                  <a:gd name="connsiteY6" fmla="*/ 121492 h 864664"/>
                  <a:gd name="connsiteX7" fmla="*/ 510466 w 618782"/>
                  <a:gd name="connsiteY7" fmla="*/ 37081 h 864664"/>
                  <a:gd name="connsiteX8" fmla="*/ 618742 w 618782"/>
                  <a:gd name="connsiteY8" fmla="*/ 578677 h 864664"/>
                  <a:gd name="connsiteX9" fmla="*/ 602413 w 618782"/>
                  <a:gd name="connsiteY9" fmla="*/ 864191 h 864664"/>
                  <a:gd name="connsiteX10" fmla="*/ 209190 w 618782"/>
                  <a:gd name="connsiteY10" fmla="*/ 864664 h 864664"/>
                  <a:gd name="connsiteX0" fmla="*/ 209190 w 618782"/>
                  <a:gd name="connsiteY0" fmla="*/ 864664 h 864664"/>
                  <a:gd name="connsiteX1" fmla="*/ 12162 w 618782"/>
                  <a:gd name="connsiteY1" fmla="*/ 60788 h 864664"/>
                  <a:gd name="connsiteX2" fmla="*/ 124621 w 618782"/>
                  <a:gd name="connsiteY2" fmla="*/ 185076 h 864664"/>
                  <a:gd name="connsiteX3" fmla="*/ 188048 w 618782"/>
                  <a:gd name="connsiteY3" fmla="*/ 5368 h 864664"/>
                  <a:gd name="connsiteX4" fmla="*/ 288473 w 618782"/>
                  <a:gd name="connsiteY4" fmla="*/ 185076 h 864664"/>
                  <a:gd name="connsiteX5" fmla="*/ 330758 w 618782"/>
                  <a:gd name="connsiteY5" fmla="*/ 82 h 864664"/>
                  <a:gd name="connsiteX6" fmla="*/ 430711 w 618782"/>
                  <a:gd name="connsiteY6" fmla="*/ 121492 h 864664"/>
                  <a:gd name="connsiteX7" fmla="*/ 510466 w 618782"/>
                  <a:gd name="connsiteY7" fmla="*/ 37081 h 864664"/>
                  <a:gd name="connsiteX8" fmla="*/ 618742 w 618782"/>
                  <a:gd name="connsiteY8" fmla="*/ 578677 h 864664"/>
                  <a:gd name="connsiteX9" fmla="*/ 602413 w 618782"/>
                  <a:gd name="connsiteY9" fmla="*/ 864191 h 864664"/>
                  <a:gd name="connsiteX10" fmla="*/ 209190 w 618782"/>
                  <a:gd name="connsiteY10" fmla="*/ 864664 h 864664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88473 w 618782"/>
                  <a:gd name="connsiteY4" fmla="*/ 185078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88473 w 618782"/>
                  <a:gd name="connsiteY4" fmla="*/ 185078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85752 w 618782"/>
                  <a:gd name="connsiteY4" fmla="*/ 149700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85752 w 618782"/>
                  <a:gd name="connsiteY4" fmla="*/ 149700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09190 w 618782"/>
                  <a:gd name="connsiteY0" fmla="*/ 864666 h 864666"/>
                  <a:gd name="connsiteX1" fmla="*/ 12162 w 618782"/>
                  <a:gd name="connsiteY1" fmla="*/ 60790 h 864666"/>
                  <a:gd name="connsiteX2" fmla="*/ 124621 w 618782"/>
                  <a:gd name="connsiteY2" fmla="*/ 185078 h 864666"/>
                  <a:gd name="connsiteX3" fmla="*/ 188048 w 618782"/>
                  <a:gd name="connsiteY3" fmla="*/ 5370 h 864666"/>
                  <a:gd name="connsiteX4" fmla="*/ 274866 w 618782"/>
                  <a:gd name="connsiteY4" fmla="*/ 144257 h 864666"/>
                  <a:gd name="connsiteX5" fmla="*/ 330758 w 618782"/>
                  <a:gd name="connsiteY5" fmla="*/ 84 h 864666"/>
                  <a:gd name="connsiteX6" fmla="*/ 430711 w 618782"/>
                  <a:gd name="connsiteY6" fmla="*/ 121494 h 864666"/>
                  <a:gd name="connsiteX7" fmla="*/ 510466 w 618782"/>
                  <a:gd name="connsiteY7" fmla="*/ 37083 h 864666"/>
                  <a:gd name="connsiteX8" fmla="*/ 618742 w 618782"/>
                  <a:gd name="connsiteY8" fmla="*/ 578679 h 864666"/>
                  <a:gd name="connsiteX9" fmla="*/ 602413 w 618782"/>
                  <a:gd name="connsiteY9" fmla="*/ 864193 h 864666"/>
                  <a:gd name="connsiteX10" fmla="*/ 209190 w 618782"/>
                  <a:gd name="connsiteY10" fmla="*/ 864666 h 864666"/>
                  <a:gd name="connsiteX0" fmla="*/ 212601 w 622193"/>
                  <a:gd name="connsiteY0" fmla="*/ 864666 h 864666"/>
                  <a:gd name="connsiteX1" fmla="*/ 15573 w 622193"/>
                  <a:gd name="connsiteY1" fmla="*/ 60790 h 864666"/>
                  <a:gd name="connsiteX2" fmla="*/ 128032 w 622193"/>
                  <a:gd name="connsiteY2" fmla="*/ 185078 h 864666"/>
                  <a:gd name="connsiteX3" fmla="*/ 191459 w 622193"/>
                  <a:gd name="connsiteY3" fmla="*/ 5370 h 864666"/>
                  <a:gd name="connsiteX4" fmla="*/ 278277 w 622193"/>
                  <a:gd name="connsiteY4" fmla="*/ 144257 h 864666"/>
                  <a:gd name="connsiteX5" fmla="*/ 334169 w 622193"/>
                  <a:gd name="connsiteY5" fmla="*/ 84 h 864666"/>
                  <a:gd name="connsiteX6" fmla="*/ 434122 w 622193"/>
                  <a:gd name="connsiteY6" fmla="*/ 121494 h 864666"/>
                  <a:gd name="connsiteX7" fmla="*/ 513877 w 622193"/>
                  <a:gd name="connsiteY7" fmla="*/ 37083 h 864666"/>
                  <a:gd name="connsiteX8" fmla="*/ 622153 w 622193"/>
                  <a:gd name="connsiteY8" fmla="*/ 578679 h 864666"/>
                  <a:gd name="connsiteX9" fmla="*/ 605824 w 622193"/>
                  <a:gd name="connsiteY9" fmla="*/ 864193 h 864666"/>
                  <a:gd name="connsiteX10" fmla="*/ 212601 w 622193"/>
                  <a:gd name="connsiteY10" fmla="*/ 864666 h 864666"/>
                  <a:gd name="connsiteX0" fmla="*/ 198912 w 608504"/>
                  <a:gd name="connsiteY0" fmla="*/ 864666 h 864666"/>
                  <a:gd name="connsiteX1" fmla="*/ 28798 w 608504"/>
                  <a:gd name="connsiteY1" fmla="*/ 510643 h 864666"/>
                  <a:gd name="connsiteX2" fmla="*/ 1884 w 608504"/>
                  <a:gd name="connsiteY2" fmla="*/ 60790 h 864666"/>
                  <a:gd name="connsiteX3" fmla="*/ 114343 w 608504"/>
                  <a:gd name="connsiteY3" fmla="*/ 185078 h 864666"/>
                  <a:gd name="connsiteX4" fmla="*/ 177770 w 608504"/>
                  <a:gd name="connsiteY4" fmla="*/ 5370 h 864666"/>
                  <a:gd name="connsiteX5" fmla="*/ 264588 w 608504"/>
                  <a:gd name="connsiteY5" fmla="*/ 144257 h 864666"/>
                  <a:gd name="connsiteX6" fmla="*/ 320480 w 608504"/>
                  <a:gd name="connsiteY6" fmla="*/ 84 h 864666"/>
                  <a:gd name="connsiteX7" fmla="*/ 420433 w 608504"/>
                  <a:gd name="connsiteY7" fmla="*/ 121494 h 864666"/>
                  <a:gd name="connsiteX8" fmla="*/ 500188 w 608504"/>
                  <a:gd name="connsiteY8" fmla="*/ 37083 h 864666"/>
                  <a:gd name="connsiteX9" fmla="*/ 608464 w 608504"/>
                  <a:gd name="connsiteY9" fmla="*/ 578679 h 864666"/>
                  <a:gd name="connsiteX10" fmla="*/ 592135 w 608504"/>
                  <a:gd name="connsiteY10" fmla="*/ 864193 h 864666"/>
                  <a:gd name="connsiteX11" fmla="*/ 198912 w 608504"/>
                  <a:gd name="connsiteY11" fmla="*/ 864666 h 864666"/>
                  <a:gd name="connsiteX0" fmla="*/ 201622 w 611214"/>
                  <a:gd name="connsiteY0" fmla="*/ 864666 h 864666"/>
                  <a:gd name="connsiteX1" fmla="*/ 31508 w 611214"/>
                  <a:gd name="connsiteY1" fmla="*/ 510643 h 864666"/>
                  <a:gd name="connsiteX2" fmla="*/ 4594 w 611214"/>
                  <a:gd name="connsiteY2" fmla="*/ 60790 h 864666"/>
                  <a:gd name="connsiteX3" fmla="*/ 117053 w 611214"/>
                  <a:gd name="connsiteY3" fmla="*/ 185078 h 864666"/>
                  <a:gd name="connsiteX4" fmla="*/ 180480 w 611214"/>
                  <a:gd name="connsiteY4" fmla="*/ 5370 h 864666"/>
                  <a:gd name="connsiteX5" fmla="*/ 267298 w 611214"/>
                  <a:gd name="connsiteY5" fmla="*/ 144257 h 864666"/>
                  <a:gd name="connsiteX6" fmla="*/ 323190 w 611214"/>
                  <a:gd name="connsiteY6" fmla="*/ 84 h 864666"/>
                  <a:gd name="connsiteX7" fmla="*/ 423143 w 611214"/>
                  <a:gd name="connsiteY7" fmla="*/ 121494 h 864666"/>
                  <a:gd name="connsiteX8" fmla="*/ 502898 w 611214"/>
                  <a:gd name="connsiteY8" fmla="*/ 37083 h 864666"/>
                  <a:gd name="connsiteX9" fmla="*/ 611174 w 611214"/>
                  <a:gd name="connsiteY9" fmla="*/ 578679 h 864666"/>
                  <a:gd name="connsiteX10" fmla="*/ 594845 w 611214"/>
                  <a:gd name="connsiteY10" fmla="*/ 864193 h 864666"/>
                  <a:gd name="connsiteX11" fmla="*/ 201622 w 611214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46998 w 641159"/>
                  <a:gd name="connsiteY3" fmla="*/ 185078 h 864666"/>
                  <a:gd name="connsiteX4" fmla="*/ 210425 w 641159"/>
                  <a:gd name="connsiteY4" fmla="*/ 5370 h 864666"/>
                  <a:gd name="connsiteX5" fmla="*/ 297243 w 641159"/>
                  <a:gd name="connsiteY5" fmla="*/ 144257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44276 w 641159"/>
                  <a:gd name="connsiteY3" fmla="*/ 138814 h 864666"/>
                  <a:gd name="connsiteX4" fmla="*/ 210425 w 641159"/>
                  <a:gd name="connsiteY4" fmla="*/ 5370 h 864666"/>
                  <a:gd name="connsiteX5" fmla="*/ 297243 w 641159"/>
                  <a:gd name="connsiteY5" fmla="*/ 144257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97243 w 641159"/>
                  <a:gd name="connsiteY5" fmla="*/ 144257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97243 w 641159"/>
                  <a:gd name="connsiteY5" fmla="*/ 144257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97243 w 641159"/>
                  <a:gd name="connsiteY5" fmla="*/ 117043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76446 w 641159"/>
                  <a:gd name="connsiteY5" fmla="*/ 64329 h 864666"/>
                  <a:gd name="connsiteX6" fmla="*/ 297243 w 641159"/>
                  <a:gd name="connsiteY6" fmla="*/ 117043 h 864666"/>
                  <a:gd name="connsiteX7" fmla="*/ 353135 w 641159"/>
                  <a:gd name="connsiteY7" fmla="*/ 84 h 864666"/>
                  <a:gd name="connsiteX8" fmla="*/ 453088 w 641159"/>
                  <a:gd name="connsiteY8" fmla="*/ 121494 h 864666"/>
                  <a:gd name="connsiteX9" fmla="*/ 532843 w 641159"/>
                  <a:gd name="connsiteY9" fmla="*/ 37083 h 864666"/>
                  <a:gd name="connsiteX10" fmla="*/ 641119 w 641159"/>
                  <a:gd name="connsiteY10" fmla="*/ 578679 h 864666"/>
                  <a:gd name="connsiteX11" fmla="*/ 624790 w 641159"/>
                  <a:gd name="connsiteY11" fmla="*/ 864193 h 864666"/>
                  <a:gd name="connsiteX12" fmla="*/ 231567 w 641159"/>
                  <a:gd name="connsiteY12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76446 w 641159"/>
                  <a:gd name="connsiteY5" fmla="*/ 64329 h 864666"/>
                  <a:gd name="connsiteX6" fmla="*/ 297243 w 641159"/>
                  <a:gd name="connsiteY6" fmla="*/ 117043 h 864666"/>
                  <a:gd name="connsiteX7" fmla="*/ 353135 w 641159"/>
                  <a:gd name="connsiteY7" fmla="*/ 84 h 864666"/>
                  <a:gd name="connsiteX8" fmla="*/ 453088 w 641159"/>
                  <a:gd name="connsiteY8" fmla="*/ 121494 h 864666"/>
                  <a:gd name="connsiteX9" fmla="*/ 532843 w 641159"/>
                  <a:gd name="connsiteY9" fmla="*/ 37083 h 864666"/>
                  <a:gd name="connsiteX10" fmla="*/ 641119 w 641159"/>
                  <a:gd name="connsiteY10" fmla="*/ 578679 h 864666"/>
                  <a:gd name="connsiteX11" fmla="*/ 624790 w 641159"/>
                  <a:gd name="connsiteY11" fmla="*/ 864193 h 864666"/>
                  <a:gd name="connsiteX12" fmla="*/ 231567 w 641159"/>
                  <a:gd name="connsiteY12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76446 w 641159"/>
                  <a:gd name="connsiteY5" fmla="*/ 64329 h 864666"/>
                  <a:gd name="connsiteX6" fmla="*/ 297243 w 641159"/>
                  <a:gd name="connsiteY6" fmla="*/ 117043 h 864666"/>
                  <a:gd name="connsiteX7" fmla="*/ 353135 w 641159"/>
                  <a:gd name="connsiteY7" fmla="*/ 84 h 864666"/>
                  <a:gd name="connsiteX8" fmla="*/ 453088 w 641159"/>
                  <a:gd name="connsiteY8" fmla="*/ 121494 h 864666"/>
                  <a:gd name="connsiteX9" fmla="*/ 532843 w 641159"/>
                  <a:gd name="connsiteY9" fmla="*/ 37083 h 864666"/>
                  <a:gd name="connsiteX10" fmla="*/ 641119 w 641159"/>
                  <a:gd name="connsiteY10" fmla="*/ 578679 h 864666"/>
                  <a:gd name="connsiteX11" fmla="*/ 624790 w 641159"/>
                  <a:gd name="connsiteY11" fmla="*/ 864193 h 864666"/>
                  <a:gd name="connsiteX12" fmla="*/ 231567 w 641159"/>
                  <a:gd name="connsiteY12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97243 w 641159"/>
                  <a:gd name="connsiteY5" fmla="*/ 117043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61453 w 641159"/>
                  <a:gd name="connsiteY1" fmla="*/ 510643 h 864666"/>
                  <a:gd name="connsiteX2" fmla="*/ 34539 w 641159"/>
                  <a:gd name="connsiteY2" fmla="*/ 60790 h 864666"/>
                  <a:gd name="connsiteX3" fmla="*/ 155162 w 641159"/>
                  <a:gd name="connsiteY3" fmla="*/ 130650 h 864666"/>
                  <a:gd name="connsiteX4" fmla="*/ 210425 w 641159"/>
                  <a:gd name="connsiteY4" fmla="*/ 5370 h 864666"/>
                  <a:gd name="connsiteX5" fmla="*/ 297243 w 641159"/>
                  <a:gd name="connsiteY5" fmla="*/ 117043 h 864666"/>
                  <a:gd name="connsiteX6" fmla="*/ 353135 w 641159"/>
                  <a:gd name="connsiteY6" fmla="*/ 84 h 864666"/>
                  <a:gd name="connsiteX7" fmla="*/ 453088 w 641159"/>
                  <a:gd name="connsiteY7" fmla="*/ 121494 h 864666"/>
                  <a:gd name="connsiteX8" fmla="*/ 532843 w 641159"/>
                  <a:gd name="connsiteY8" fmla="*/ 37083 h 864666"/>
                  <a:gd name="connsiteX9" fmla="*/ 641119 w 641159"/>
                  <a:gd name="connsiteY9" fmla="*/ 578679 h 864666"/>
                  <a:gd name="connsiteX10" fmla="*/ 624790 w 641159"/>
                  <a:gd name="connsiteY10" fmla="*/ 864193 h 864666"/>
                  <a:gd name="connsiteX11" fmla="*/ 231567 w 641159"/>
                  <a:gd name="connsiteY11" fmla="*/ 864666 h 864666"/>
                  <a:gd name="connsiteX0" fmla="*/ 231567 w 641159"/>
                  <a:gd name="connsiteY0" fmla="*/ 864666 h 864666"/>
                  <a:gd name="connsiteX1" fmla="*/ 99553 w 641159"/>
                  <a:gd name="connsiteY1" fmla="*/ 807279 h 864666"/>
                  <a:gd name="connsiteX2" fmla="*/ 61453 w 641159"/>
                  <a:gd name="connsiteY2" fmla="*/ 510643 h 864666"/>
                  <a:gd name="connsiteX3" fmla="*/ 34539 w 641159"/>
                  <a:gd name="connsiteY3" fmla="*/ 60790 h 864666"/>
                  <a:gd name="connsiteX4" fmla="*/ 155162 w 641159"/>
                  <a:gd name="connsiteY4" fmla="*/ 130650 h 864666"/>
                  <a:gd name="connsiteX5" fmla="*/ 210425 w 641159"/>
                  <a:gd name="connsiteY5" fmla="*/ 5370 h 864666"/>
                  <a:gd name="connsiteX6" fmla="*/ 297243 w 641159"/>
                  <a:gd name="connsiteY6" fmla="*/ 117043 h 864666"/>
                  <a:gd name="connsiteX7" fmla="*/ 353135 w 641159"/>
                  <a:gd name="connsiteY7" fmla="*/ 84 h 864666"/>
                  <a:gd name="connsiteX8" fmla="*/ 453088 w 641159"/>
                  <a:gd name="connsiteY8" fmla="*/ 121494 h 864666"/>
                  <a:gd name="connsiteX9" fmla="*/ 532843 w 641159"/>
                  <a:gd name="connsiteY9" fmla="*/ 37083 h 864666"/>
                  <a:gd name="connsiteX10" fmla="*/ 641119 w 641159"/>
                  <a:gd name="connsiteY10" fmla="*/ 578679 h 864666"/>
                  <a:gd name="connsiteX11" fmla="*/ 624790 w 641159"/>
                  <a:gd name="connsiteY11" fmla="*/ 864193 h 864666"/>
                  <a:gd name="connsiteX12" fmla="*/ 231567 w 641159"/>
                  <a:gd name="connsiteY12" fmla="*/ 864666 h 864666"/>
                  <a:gd name="connsiteX0" fmla="*/ 231567 w 641159"/>
                  <a:gd name="connsiteY0" fmla="*/ 864666 h 864666"/>
                  <a:gd name="connsiteX1" fmla="*/ 99553 w 641159"/>
                  <a:gd name="connsiteY1" fmla="*/ 807279 h 864666"/>
                  <a:gd name="connsiteX2" fmla="*/ 61453 w 641159"/>
                  <a:gd name="connsiteY2" fmla="*/ 510643 h 864666"/>
                  <a:gd name="connsiteX3" fmla="*/ 34539 w 641159"/>
                  <a:gd name="connsiteY3" fmla="*/ 60790 h 864666"/>
                  <a:gd name="connsiteX4" fmla="*/ 155162 w 641159"/>
                  <a:gd name="connsiteY4" fmla="*/ 130650 h 864666"/>
                  <a:gd name="connsiteX5" fmla="*/ 210425 w 641159"/>
                  <a:gd name="connsiteY5" fmla="*/ 5370 h 864666"/>
                  <a:gd name="connsiteX6" fmla="*/ 297243 w 641159"/>
                  <a:gd name="connsiteY6" fmla="*/ 117043 h 864666"/>
                  <a:gd name="connsiteX7" fmla="*/ 353135 w 641159"/>
                  <a:gd name="connsiteY7" fmla="*/ 84 h 864666"/>
                  <a:gd name="connsiteX8" fmla="*/ 453088 w 641159"/>
                  <a:gd name="connsiteY8" fmla="*/ 121494 h 864666"/>
                  <a:gd name="connsiteX9" fmla="*/ 532843 w 641159"/>
                  <a:gd name="connsiteY9" fmla="*/ 37083 h 864666"/>
                  <a:gd name="connsiteX10" fmla="*/ 641119 w 641159"/>
                  <a:gd name="connsiteY10" fmla="*/ 578679 h 864666"/>
                  <a:gd name="connsiteX11" fmla="*/ 624790 w 641159"/>
                  <a:gd name="connsiteY11" fmla="*/ 864193 h 864666"/>
                  <a:gd name="connsiteX12" fmla="*/ 231567 w 641159"/>
                  <a:gd name="connsiteY12" fmla="*/ 864666 h 864666"/>
                  <a:gd name="connsiteX0" fmla="*/ 231567 w 641159"/>
                  <a:gd name="connsiteY0" fmla="*/ 864666 h 864666"/>
                  <a:gd name="connsiteX1" fmla="*/ 197525 w 641159"/>
                  <a:gd name="connsiteY1" fmla="*/ 793672 h 864666"/>
                  <a:gd name="connsiteX2" fmla="*/ 99553 w 641159"/>
                  <a:gd name="connsiteY2" fmla="*/ 807279 h 864666"/>
                  <a:gd name="connsiteX3" fmla="*/ 61453 w 641159"/>
                  <a:gd name="connsiteY3" fmla="*/ 510643 h 864666"/>
                  <a:gd name="connsiteX4" fmla="*/ 34539 w 641159"/>
                  <a:gd name="connsiteY4" fmla="*/ 60790 h 864666"/>
                  <a:gd name="connsiteX5" fmla="*/ 155162 w 641159"/>
                  <a:gd name="connsiteY5" fmla="*/ 130650 h 864666"/>
                  <a:gd name="connsiteX6" fmla="*/ 210425 w 641159"/>
                  <a:gd name="connsiteY6" fmla="*/ 5370 h 864666"/>
                  <a:gd name="connsiteX7" fmla="*/ 297243 w 641159"/>
                  <a:gd name="connsiteY7" fmla="*/ 117043 h 864666"/>
                  <a:gd name="connsiteX8" fmla="*/ 353135 w 641159"/>
                  <a:gd name="connsiteY8" fmla="*/ 84 h 864666"/>
                  <a:gd name="connsiteX9" fmla="*/ 453088 w 641159"/>
                  <a:gd name="connsiteY9" fmla="*/ 121494 h 864666"/>
                  <a:gd name="connsiteX10" fmla="*/ 532843 w 641159"/>
                  <a:gd name="connsiteY10" fmla="*/ 37083 h 864666"/>
                  <a:gd name="connsiteX11" fmla="*/ 641119 w 641159"/>
                  <a:gd name="connsiteY11" fmla="*/ 578679 h 864666"/>
                  <a:gd name="connsiteX12" fmla="*/ 624790 w 641159"/>
                  <a:gd name="connsiteY12" fmla="*/ 864193 h 864666"/>
                  <a:gd name="connsiteX13" fmla="*/ 231567 w 641159"/>
                  <a:gd name="connsiteY13" fmla="*/ 864666 h 864666"/>
                  <a:gd name="connsiteX0" fmla="*/ 231567 w 641159"/>
                  <a:gd name="connsiteY0" fmla="*/ 864666 h 864666"/>
                  <a:gd name="connsiteX1" fmla="*/ 202968 w 641159"/>
                  <a:gd name="connsiteY1" fmla="*/ 801837 h 864666"/>
                  <a:gd name="connsiteX2" fmla="*/ 99553 w 641159"/>
                  <a:gd name="connsiteY2" fmla="*/ 807279 h 864666"/>
                  <a:gd name="connsiteX3" fmla="*/ 61453 w 641159"/>
                  <a:gd name="connsiteY3" fmla="*/ 510643 h 864666"/>
                  <a:gd name="connsiteX4" fmla="*/ 34539 w 641159"/>
                  <a:gd name="connsiteY4" fmla="*/ 60790 h 864666"/>
                  <a:gd name="connsiteX5" fmla="*/ 155162 w 641159"/>
                  <a:gd name="connsiteY5" fmla="*/ 130650 h 864666"/>
                  <a:gd name="connsiteX6" fmla="*/ 210425 w 641159"/>
                  <a:gd name="connsiteY6" fmla="*/ 5370 h 864666"/>
                  <a:gd name="connsiteX7" fmla="*/ 297243 w 641159"/>
                  <a:gd name="connsiteY7" fmla="*/ 117043 h 864666"/>
                  <a:gd name="connsiteX8" fmla="*/ 353135 w 641159"/>
                  <a:gd name="connsiteY8" fmla="*/ 84 h 864666"/>
                  <a:gd name="connsiteX9" fmla="*/ 453088 w 641159"/>
                  <a:gd name="connsiteY9" fmla="*/ 121494 h 864666"/>
                  <a:gd name="connsiteX10" fmla="*/ 532843 w 641159"/>
                  <a:gd name="connsiteY10" fmla="*/ 37083 h 864666"/>
                  <a:gd name="connsiteX11" fmla="*/ 641119 w 641159"/>
                  <a:gd name="connsiteY11" fmla="*/ 578679 h 864666"/>
                  <a:gd name="connsiteX12" fmla="*/ 624790 w 641159"/>
                  <a:gd name="connsiteY12" fmla="*/ 864193 h 864666"/>
                  <a:gd name="connsiteX13" fmla="*/ 231567 w 641159"/>
                  <a:gd name="connsiteY13" fmla="*/ 864666 h 864666"/>
                  <a:gd name="connsiteX0" fmla="*/ 231567 w 641159"/>
                  <a:gd name="connsiteY0" fmla="*/ 864666 h 864666"/>
                  <a:gd name="connsiteX1" fmla="*/ 202968 w 641159"/>
                  <a:gd name="connsiteY1" fmla="*/ 801837 h 864666"/>
                  <a:gd name="connsiteX2" fmla="*/ 99553 w 641159"/>
                  <a:gd name="connsiteY2" fmla="*/ 807279 h 864666"/>
                  <a:gd name="connsiteX3" fmla="*/ 61453 w 641159"/>
                  <a:gd name="connsiteY3" fmla="*/ 510643 h 864666"/>
                  <a:gd name="connsiteX4" fmla="*/ 34539 w 641159"/>
                  <a:gd name="connsiteY4" fmla="*/ 60790 h 864666"/>
                  <a:gd name="connsiteX5" fmla="*/ 155162 w 641159"/>
                  <a:gd name="connsiteY5" fmla="*/ 130650 h 864666"/>
                  <a:gd name="connsiteX6" fmla="*/ 210425 w 641159"/>
                  <a:gd name="connsiteY6" fmla="*/ 5370 h 864666"/>
                  <a:gd name="connsiteX7" fmla="*/ 297243 w 641159"/>
                  <a:gd name="connsiteY7" fmla="*/ 117043 h 864666"/>
                  <a:gd name="connsiteX8" fmla="*/ 353135 w 641159"/>
                  <a:gd name="connsiteY8" fmla="*/ 84 h 864666"/>
                  <a:gd name="connsiteX9" fmla="*/ 453088 w 641159"/>
                  <a:gd name="connsiteY9" fmla="*/ 121494 h 864666"/>
                  <a:gd name="connsiteX10" fmla="*/ 532843 w 641159"/>
                  <a:gd name="connsiteY10" fmla="*/ 37083 h 864666"/>
                  <a:gd name="connsiteX11" fmla="*/ 641119 w 641159"/>
                  <a:gd name="connsiteY11" fmla="*/ 578679 h 864666"/>
                  <a:gd name="connsiteX12" fmla="*/ 624790 w 641159"/>
                  <a:gd name="connsiteY12" fmla="*/ 864193 h 864666"/>
                  <a:gd name="connsiteX13" fmla="*/ 231567 w 641159"/>
                  <a:gd name="connsiteY13" fmla="*/ 864666 h 864666"/>
                  <a:gd name="connsiteX0" fmla="*/ 231567 w 641159"/>
                  <a:gd name="connsiteY0" fmla="*/ 864666 h 864666"/>
                  <a:gd name="connsiteX1" fmla="*/ 202968 w 641159"/>
                  <a:gd name="connsiteY1" fmla="*/ 801837 h 864666"/>
                  <a:gd name="connsiteX2" fmla="*/ 99553 w 641159"/>
                  <a:gd name="connsiteY2" fmla="*/ 807279 h 864666"/>
                  <a:gd name="connsiteX3" fmla="*/ 61453 w 641159"/>
                  <a:gd name="connsiteY3" fmla="*/ 510643 h 864666"/>
                  <a:gd name="connsiteX4" fmla="*/ 34539 w 641159"/>
                  <a:gd name="connsiteY4" fmla="*/ 60790 h 864666"/>
                  <a:gd name="connsiteX5" fmla="*/ 155162 w 641159"/>
                  <a:gd name="connsiteY5" fmla="*/ 130650 h 864666"/>
                  <a:gd name="connsiteX6" fmla="*/ 210425 w 641159"/>
                  <a:gd name="connsiteY6" fmla="*/ 5370 h 864666"/>
                  <a:gd name="connsiteX7" fmla="*/ 297243 w 641159"/>
                  <a:gd name="connsiteY7" fmla="*/ 117043 h 864666"/>
                  <a:gd name="connsiteX8" fmla="*/ 353135 w 641159"/>
                  <a:gd name="connsiteY8" fmla="*/ 84 h 864666"/>
                  <a:gd name="connsiteX9" fmla="*/ 453088 w 641159"/>
                  <a:gd name="connsiteY9" fmla="*/ 121494 h 864666"/>
                  <a:gd name="connsiteX10" fmla="*/ 532843 w 641159"/>
                  <a:gd name="connsiteY10" fmla="*/ 37083 h 864666"/>
                  <a:gd name="connsiteX11" fmla="*/ 641119 w 641159"/>
                  <a:gd name="connsiteY11" fmla="*/ 578679 h 864666"/>
                  <a:gd name="connsiteX12" fmla="*/ 624790 w 641159"/>
                  <a:gd name="connsiteY12" fmla="*/ 864193 h 864666"/>
                  <a:gd name="connsiteX13" fmla="*/ 231567 w 641159"/>
                  <a:gd name="connsiteY13" fmla="*/ 864666 h 864666"/>
                  <a:gd name="connsiteX0" fmla="*/ 231567 w 641159"/>
                  <a:gd name="connsiteY0" fmla="*/ 864666 h 864666"/>
                  <a:gd name="connsiteX1" fmla="*/ 202968 w 641159"/>
                  <a:gd name="connsiteY1" fmla="*/ 801837 h 864666"/>
                  <a:gd name="connsiteX2" fmla="*/ 99553 w 641159"/>
                  <a:gd name="connsiteY2" fmla="*/ 807279 h 864666"/>
                  <a:gd name="connsiteX3" fmla="*/ 61453 w 641159"/>
                  <a:gd name="connsiteY3" fmla="*/ 510643 h 864666"/>
                  <a:gd name="connsiteX4" fmla="*/ 34539 w 641159"/>
                  <a:gd name="connsiteY4" fmla="*/ 60790 h 864666"/>
                  <a:gd name="connsiteX5" fmla="*/ 155162 w 641159"/>
                  <a:gd name="connsiteY5" fmla="*/ 130650 h 864666"/>
                  <a:gd name="connsiteX6" fmla="*/ 210425 w 641159"/>
                  <a:gd name="connsiteY6" fmla="*/ 5370 h 864666"/>
                  <a:gd name="connsiteX7" fmla="*/ 297243 w 641159"/>
                  <a:gd name="connsiteY7" fmla="*/ 117043 h 864666"/>
                  <a:gd name="connsiteX8" fmla="*/ 353135 w 641159"/>
                  <a:gd name="connsiteY8" fmla="*/ 84 h 864666"/>
                  <a:gd name="connsiteX9" fmla="*/ 453088 w 641159"/>
                  <a:gd name="connsiteY9" fmla="*/ 121494 h 864666"/>
                  <a:gd name="connsiteX10" fmla="*/ 532843 w 641159"/>
                  <a:gd name="connsiteY10" fmla="*/ 37083 h 864666"/>
                  <a:gd name="connsiteX11" fmla="*/ 641119 w 641159"/>
                  <a:gd name="connsiteY11" fmla="*/ 578679 h 864666"/>
                  <a:gd name="connsiteX12" fmla="*/ 624790 w 641159"/>
                  <a:gd name="connsiteY12" fmla="*/ 864193 h 864666"/>
                  <a:gd name="connsiteX13" fmla="*/ 231567 w 641159"/>
                  <a:gd name="connsiteY13" fmla="*/ 864666 h 864666"/>
                  <a:gd name="connsiteX0" fmla="*/ 231567 w 641159"/>
                  <a:gd name="connsiteY0" fmla="*/ 864666 h 864666"/>
                  <a:gd name="connsiteX1" fmla="*/ 202968 w 641159"/>
                  <a:gd name="connsiteY1" fmla="*/ 801837 h 864666"/>
                  <a:gd name="connsiteX2" fmla="*/ 99553 w 641159"/>
                  <a:gd name="connsiteY2" fmla="*/ 807279 h 864666"/>
                  <a:gd name="connsiteX3" fmla="*/ 61453 w 641159"/>
                  <a:gd name="connsiteY3" fmla="*/ 510643 h 864666"/>
                  <a:gd name="connsiteX4" fmla="*/ 34539 w 641159"/>
                  <a:gd name="connsiteY4" fmla="*/ 60790 h 864666"/>
                  <a:gd name="connsiteX5" fmla="*/ 155162 w 641159"/>
                  <a:gd name="connsiteY5" fmla="*/ 130650 h 864666"/>
                  <a:gd name="connsiteX6" fmla="*/ 210425 w 641159"/>
                  <a:gd name="connsiteY6" fmla="*/ 5370 h 864666"/>
                  <a:gd name="connsiteX7" fmla="*/ 297243 w 641159"/>
                  <a:gd name="connsiteY7" fmla="*/ 117043 h 864666"/>
                  <a:gd name="connsiteX8" fmla="*/ 353135 w 641159"/>
                  <a:gd name="connsiteY8" fmla="*/ 84 h 864666"/>
                  <a:gd name="connsiteX9" fmla="*/ 453088 w 641159"/>
                  <a:gd name="connsiteY9" fmla="*/ 121494 h 864666"/>
                  <a:gd name="connsiteX10" fmla="*/ 532843 w 641159"/>
                  <a:gd name="connsiteY10" fmla="*/ 37083 h 864666"/>
                  <a:gd name="connsiteX11" fmla="*/ 641119 w 641159"/>
                  <a:gd name="connsiteY11" fmla="*/ 578679 h 864666"/>
                  <a:gd name="connsiteX12" fmla="*/ 624790 w 641159"/>
                  <a:gd name="connsiteY12" fmla="*/ 864193 h 864666"/>
                  <a:gd name="connsiteX13" fmla="*/ 231567 w 641159"/>
                  <a:gd name="connsiteY13" fmla="*/ 864666 h 864666"/>
                  <a:gd name="connsiteX0" fmla="*/ 257487 w 667079"/>
                  <a:gd name="connsiteY0" fmla="*/ 864666 h 864666"/>
                  <a:gd name="connsiteX1" fmla="*/ 228888 w 667079"/>
                  <a:gd name="connsiteY1" fmla="*/ 801837 h 864666"/>
                  <a:gd name="connsiteX2" fmla="*/ 125473 w 667079"/>
                  <a:gd name="connsiteY2" fmla="*/ 807279 h 864666"/>
                  <a:gd name="connsiteX3" fmla="*/ 288 w 667079"/>
                  <a:gd name="connsiteY3" fmla="*/ 595007 h 864666"/>
                  <a:gd name="connsiteX4" fmla="*/ 87373 w 667079"/>
                  <a:gd name="connsiteY4" fmla="*/ 510643 h 864666"/>
                  <a:gd name="connsiteX5" fmla="*/ 60459 w 667079"/>
                  <a:gd name="connsiteY5" fmla="*/ 60790 h 864666"/>
                  <a:gd name="connsiteX6" fmla="*/ 181082 w 667079"/>
                  <a:gd name="connsiteY6" fmla="*/ 130650 h 864666"/>
                  <a:gd name="connsiteX7" fmla="*/ 236345 w 667079"/>
                  <a:gd name="connsiteY7" fmla="*/ 5370 h 864666"/>
                  <a:gd name="connsiteX8" fmla="*/ 323163 w 667079"/>
                  <a:gd name="connsiteY8" fmla="*/ 117043 h 864666"/>
                  <a:gd name="connsiteX9" fmla="*/ 379055 w 667079"/>
                  <a:gd name="connsiteY9" fmla="*/ 84 h 864666"/>
                  <a:gd name="connsiteX10" fmla="*/ 479008 w 667079"/>
                  <a:gd name="connsiteY10" fmla="*/ 121494 h 864666"/>
                  <a:gd name="connsiteX11" fmla="*/ 558763 w 667079"/>
                  <a:gd name="connsiteY11" fmla="*/ 37083 h 864666"/>
                  <a:gd name="connsiteX12" fmla="*/ 667039 w 667079"/>
                  <a:gd name="connsiteY12" fmla="*/ 578679 h 864666"/>
                  <a:gd name="connsiteX13" fmla="*/ 650710 w 667079"/>
                  <a:gd name="connsiteY13" fmla="*/ 864193 h 864666"/>
                  <a:gd name="connsiteX14" fmla="*/ 257487 w 667079"/>
                  <a:gd name="connsiteY14" fmla="*/ 864666 h 864666"/>
                  <a:gd name="connsiteX0" fmla="*/ 260201 w 669793"/>
                  <a:gd name="connsiteY0" fmla="*/ 864666 h 864666"/>
                  <a:gd name="connsiteX1" fmla="*/ 231602 w 669793"/>
                  <a:gd name="connsiteY1" fmla="*/ 801837 h 864666"/>
                  <a:gd name="connsiteX2" fmla="*/ 128187 w 669793"/>
                  <a:gd name="connsiteY2" fmla="*/ 807279 h 864666"/>
                  <a:gd name="connsiteX3" fmla="*/ 281 w 669793"/>
                  <a:gd name="connsiteY3" fmla="*/ 526971 h 864666"/>
                  <a:gd name="connsiteX4" fmla="*/ 90087 w 669793"/>
                  <a:gd name="connsiteY4" fmla="*/ 510643 h 864666"/>
                  <a:gd name="connsiteX5" fmla="*/ 63173 w 669793"/>
                  <a:gd name="connsiteY5" fmla="*/ 60790 h 864666"/>
                  <a:gd name="connsiteX6" fmla="*/ 183796 w 669793"/>
                  <a:gd name="connsiteY6" fmla="*/ 130650 h 864666"/>
                  <a:gd name="connsiteX7" fmla="*/ 239059 w 669793"/>
                  <a:gd name="connsiteY7" fmla="*/ 5370 h 864666"/>
                  <a:gd name="connsiteX8" fmla="*/ 325877 w 669793"/>
                  <a:gd name="connsiteY8" fmla="*/ 117043 h 864666"/>
                  <a:gd name="connsiteX9" fmla="*/ 381769 w 669793"/>
                  <a:gd name="connsiteY9" fmla="*/ 84 h 864666"/>
                  <a:gd name="connsiteX10" fmla="*/ 481722 w 669793"/>
                  <a:gd name="connsiteY10" fmla="*/ 121494 h 864666"/>
                  <a:gd name="connsiteX11" fmla="*/ 561477 w 669793"/>
                  <a:gd name="connsiteY11" fmla="*/ 37083 h 864666"/>
                  <a:gd name="connsiteX12" fmla="*/ 669753 w 669793"/>
                  <a:gd name="connsiteY12" fmla="*/ 578679 h 864666"/>
                  <a:gd name="connsiteX13" fmla="*/ 653424 w 669793"/>
                  <a:gd name="connsiteY13" fmla="*/ 864193 h 864666"/>
                  <a:gd name="connsiteX14" fmla="*/ 260201 w 669793"/>
                  <a:gd name="connsiteY14" fmla="*/ 864666 h 864666"/>
                  <a:gd name="connsiteX0" fmla="*/ 259920 w 669512"/>
                  <a:gd name="connsiteY0" fmla="*/ 864666 h 864666"/>
                  <a:gd name="connsiteX1" fmla="*/ 231321 w 669512"/>
                  <a:gd name="connsiteY1" fmla="*/ 801837 h 864666"/>
                  <a:gd name="connsiteX2" fmla="*/ 127906 w 669512"/>
                  <a:gd name="connsiteY2" fmla="*/ 807279 h 864666"/>
                  <a:gd name="connsiteX3" fmla="*/ 0 w 669512"/>
                  <a:gd name="connsiteY3" fmla="*/ 526971 h 864666"/>
                  <a:gd name="connsiteX4" fmla="*/ 89806 w 669512"/>
                  <a:gd name="connsiteY4" fmla="*/ 510643 h 864666"/>
                  <a:gd name="connsiteX5" fmla="*/ 62892 w 669512"/>
                  <a:gd name="connsiteY5" fmla="*/ 60790 h 864666"/>
                  <a:gd name="connsiteX6" fmla="*/ 183515 w 669512"/>
                  <a:gd name="connsiteY6" fmla="*/ 130650 h 864666"/>
                  <a:gd name="connsiteX7" fmla="*/ 238778 w 669512"/>
                  <a:gd name="connsiteY7" fmla="*/ 5370 h 864666"/>
                  <a:gd name="connsiteX8" fmla="*/ 325596 w 669512"/>
                  <a:gd name="connsiteY8" fmla="*/ 117043 h 864666"/>
                  <a:gd name="connsiteX9" fmla="*/ 381488 w 669512"/>
                  <a:gd name="connsiteY9" fmla="*/ 84 h 864666"/>
                  <a:gd name="connsiteX10" fmla="*/ 481441 w 669512"/>
                  <a:gd name="connsiteY10" fmla="*/ 121494 h 864666"/>
                  <a:gd name="connsiteX11" fmla="*/ 561196 w 669512"/>
                  <a:gd name="connsiteY11" fmla="*/ 37083 h 864666"/>
                  <a:gd name="connsiteX12" fmla="*/ 669472 w 669512"/>
                  <a:gd name="connsiteY12" fmla="*/ 578679 h 864666"/>
                  <a:gd name="connsiteX13" fmla="*/ 653143 w 669512"/>
                  <a:gd name="connsiteY13" fmla="*/ 864193 h 864666"/>
                  <a:gd name="connsiteX14" fmla="*/ 259920 w 669512"/>
                  <a:gd name="connsiteY14" fmla="*/ 864666 h 864666"/>
                  <a:gd name="connsiteX0" fmla="*/ 259920 w 669512"/>
                  <a:gd name="connsiteY0" fmla="*/ 864666 h 864666"/>
                  <a:gd name="connsiteX1" fmla="*/ 231321 w 669512"/>
                  <a:gd name="connsiteY1" fmla="*/ 801837 h 864666"/>
                  <a:gd name="connsiteX2" fmla="*/ 127906 w 669512"/>
                  <a:gd name="connsiteY2" fmla="*/ 807279 h 864666"/>
                  <a:gd name="connsiteX3" fmla="*/ 0 w 669512"/>
                  <a:gd name="connsiteY3" fmla="*/ 526971 h 864666"/>
                  <a:gd name="connsiteX4" fmla="*/ 89806 w 669512"/>
                  <a:gd name="connsiteY4" fmla="*/ 510643 h 864666"/>
                  <a:gd name="connsiteX5" fmla="*/ 62892 w 669512"/>
                  <a:gd name="connsiteY5" fmla="*/ 60790 h 864666"/>
                  <a:gd name="connsiteX6" fmla="*/ 183515 w 669512"/>
                  <a:gd name="connsiteY6" fmla="*/ 130650 h 864666"/>
                  <a:gd name="connsiteX7" fmla="*/ 238778 w 669512"/>
                  <a:gd name="connsiteY7" fmla="*/ 5370 h 864666"/>
                  <a:gd name="connsiteX8" fmla="*/ 325596 w 669512"/>
                  <a:gd name="connsiteY8" fmla="*/ 117043 h 864666"/>
                  <a:gd name="connsiteX9" fmla="*/ 381488 w 669512"/>
                  <a:gd name="connsiteY9" fmla="*/ 84 h 864666"/>
                  <a:gd name="connsiteX10" fmla="*/ 481441 w 669512"/>
                  <a:gd name="connsiteY10" fmla="*/ 121494 h 864666"/>
                  <a:gd name="connsiteX11" fmla="*/ 561196 w 669512"/>
                  <a:gd name="connsiteY11" fmla="*/ 37083 h 864666"/>
                  <a:gd name="connsiteX12" fmla="*/ 669472 w 669512"/>
                  <a:gd name="connsiteY12" fmla="*/ 578679 h 864666"/>
                  <a:gd name="connsiteX13" fmla="*/ 653143 w 669512"/>
                  <a:gd name="connsiteY13" fmla="*/ 864193 h 864666"/>
                  <a:gd name="connsiteX14" fmla="*/ 259920 w 669512"/>
                  <a:gd name="connsiteY14" fmla="*/ 864666 h 864666"/>
                  <a:gd name="connsiteX0" fmla="*/ 259920 w 669512"/>
                  <a:gd name="connsiteY0" fmla="*/ 864666 h 864666"/>
                  <a:gd name="connsiteX1" fmla="*/ 231321 w 669512"/>
                  <a:gd name="connsiteY1" fmla="*/ 801837 h 864666"/>
                  <a:gd name="connsiteX2" fmla="*/ 127906 w 669512"/>
                  <a:gd name="connsiteY2" fmla="*/ 807279 h 864666"/>
                  <a:gd name="connsiteX3" fmla="*/ 0 w 669512"/>
                  <a:gd name="connsiteY3" fmla="*/ 526971 h 864666"/>
                  <a:gd name="connsiteX4" fmla="*/ 89806 w 669512"/>
                  <a:gd name="connsiteY4" fmla="*/ 510643 h 864666"/>
                  <a:gd name="connsiteX5" fmla="*/ 62892 w 669512"/>
                  <a:gd name="connsiteY5" fmla="*/ 60790 h 864666"/>
                  <a:gd name="connsiteX6" fmla="*/ 183515 w 669512"/>
                  <a:gd name="connsiteY6" fmla="*/ 130650 h 864666"/>
                  <a:gd name="connsiteX7" fmla="*/ 238778 w 669512"/>
                  <a:gd name="connsiteY7" fmla="*/ 5370 h 864666"/>
                  <a:gd name="connsiteX8" fmla="*/ 325596 w 669512"/>
                  <a:gd name="connsiteY8" fmla="*/ 117043 h 864666"/>
                  <a:gd name="connsiteX9" fmla="*/ 381488 w 669512"/>
                  <a:gd name="connsiteY9" fmla="*/ 84 h 864666"/>
                  <a:gd name="connsiteX10" fmla="*/ 481441 w 669512"/>
                  <a:gd name="connsiteY10" fmla="*/ 121494 h 864666"/>
                  <a:gd name="connsiteX11" fmla="*/ 561196 w 669512"/>
                  <a:gd name="connsiteY11" fmla="*/ 37083 h 864666"/>
                  <a:gd name="connsiteX12" fmla="*/ 669472 w 669512"/>
                  <a:gd name="connsiteY12" fmla="*/ 578679 h 864666"/>
                  <a:gd name="connsiteX13" fmla="*/ 653143 w 669512"/>
                  <a:gd name="connsiteY13" fmla="*/ 864193 h 864666"/>
                  <a:gd name="connsiteX14" fmla="*/ 259920 w 669512"/>
                  <a:gd name="connsiteY14" fmla="*/ 864666 h 86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9512" h="864666">
                    <a:moveTo>
                      <a:pt x="259920" y="864666"/>
                    </a:moveTo>
                    <a:cubicBezTo>
                      <a:pt x="237695" y="826606"/>
                      <a:pt x="245159" y="825008"/>
                      <a:pt x="231321" y="801837"/>
                    </a:cubicBezTo>
                    <a:cubicBezTo>
                      <a:pt x="184826" y="794994"/>
                      <a:pt x="202292" y="803651"/>
                      <a:pt x="127906" y="807279"/>
                    </a:cubicBezTo>
                    <a:cubicBezTo>
                      <a:pt x="107042" y="780972"/>
                      <a:pt x="6350" y="576410"/>
                      <a:pt x="0" y="526971"/>
                    </a:cubicBezTo>
                    <a:cubicBezTo>
                      <a:pt x="58964" y="502024"/>
                      <a:pt x="28977" y="523479"/>
                      <a:pt x="89806" y="510643"/>
                    </a:cubicBezTo>
                    <a:cubicBezTo>
                      <a:pt x="46082" y="333121"/>
                      <a:pt x="-8516" y="81486"/>
                      <a:pt x="62892" y="60790"/>
                    </a:cubicBezTo>
                    <a:cubicBezTo>
                      <a:pt x="138478" y="39627"/>
                      <a:pt x="162358" y="62006"/>
                      <a:pt x="183515" y="130650"/>
                    </a:cubicBezTo>
                    <a:cubicBezTo>
                      <a:pt x="185607" y="62583"/>
                      <a:pt x="163207" y="19009"/>
                      <a:pt x="238778" y="5370"/>
                    </a:cubicBezTo>
                    <a:cubicBezTo>
                      <a:pt x="335937" y="-2341"/>
                      <a:pt x="301811" y="117924"/>
                      <a:pt x="325596" y="117043"/>
                    </a:cubicBezTo>
                    <a:cubicBezTo>
                      <a:pt x="328806" y="55378"/>
                      <a:pt x="299358" y="7320"/>
                      <a:pt x="381488" y="84"/>
                    </a:cubicBezTo>
                    <a:cubicBezTo>
                      <a:pt x="488285" y="-2989"/>
                      <a:pt x="459008" y="78303"/>
                      <a:pt x="481441" y="121494"/>
                    </a:cubicBezTo>
                    <a:cubicBezTo>
                      <a:pt x="497140" y="80657"/>
                      <a:pt x="482904" y="31655"/>
                      <a:pt x="561196" y="37083"/>
                    </a:cubicBezTo>
                    <a:cubicBezTo>
                      <a:pt x="672580" y="39816"/>
                      <a:pt x="669666" y="488862"/>
                      <a:pt x="669472" y="578679"/>
                    </a:cubicBezTo>
                    <a:cubicBezTo>
                      <a:pt x="666751" y="690178"/>
                      <a:pt x="672193" y="766300"/>
                      <a:pt x="653143" y="864193"/>
                    </a:cubicBezTo>
                    <a:cubicBezTo>
                      <a:pt x="514812" y="859815"/>
                      <a:pt x="460845" y="856509"/>
                      <a:pt x="259920" y="86466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5AB7BA0C-4133-1042-BB78-6405BA7FF3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40928" flipH="1">
                <a:off x="1126074" y="2670966"/>
                <a:ext cx="1656184" cy="1909514"/>
              </a:xfrm>
              <a:custGeom>
                <a:avLst/>
                <a:gdLst>
                  <a:gd name="connsiteX0" fmla="*/ 853425 w 1656184"/>
                  <a:gd name="connsiteY0" fmla="*/ 0 h 1909514"/>
                  <a:gd name="connsiteX1" fmla="*/ 789249 w 1656184"/>
                  <a:gd name="connsiteY1" fmla="*/ 5234 h 1909514"/>
                  <a:gd name="connsiteX2" fmla="*/ 628247 w 1656184"/>
                  <a:gd name="connsiteY2" fmla="*/ 41869 h 1909514"/>
                  <a:gd name="connsiteX3" fmla="*/ 580396 w 1656184"/>
                  <a:gd name="connsiteY3" fmla="*/ 59896 h 1909514"/>
                  <a:gd name="connsiteX4" fmla="*/ 533110 w 1656184"/>
                  <a:gd name="connsiteY4" fmla="*/ 80250 h 1909514"/>
                  <a:gd name="connsiteX5" fmla="*/ 486948 w 1656184"/>
                  <a:gd name="connsiteY5" fmla="*/ 104673 h 1909514"/>
                  <a:gd name="connsiteX6" fmla="*/ 444164 w 1656184"/>
                  <a:gd name="connsiteY6" fmla="*/ 132005 h 1909514"/>
                  <a:gd name="connsiteX7" fmla="*/ 403069 w 1656184"/>
                  <a:gd name="connsiteY7" fmla="*/ 162825 h 1909514"/>
                  <a:gd name="connsiteX8" fmla="*/ 365352 w 1656184"/>
                  <a:gd name="connsiteY8" fmla="*/ 196553 h 1909514"/>
                  <a:gd name="connsiteX9" fmla="*/ 330449 w 1656184"/>
                  <a:gd name="connsiteY9" fmla="*/ 233188 h 1909514"/>
                  <a:gd name="connsiteX10" fmla="*/ 298924 w 1656184"/>
                  <a:gd name="connsiteY10" fmla="*/ 273313 h 1909514"/>
                  <a:gd name="connsiteX11" fmla="*/ 271340 w 1656184"/>
                  <a:gd name="connsiteY11" fmla="*/ 315764 h 1909514"/>
                  <a:gd name="connsiteX12" fmla="*/ 247696 w 1656184"/>
                  <a:gd name="connsiteY12" fmla="*/ 361123 h 1909514"/>
                  <a:gd name="connsiteX13" fmla="*/ 227993 w 1656184"/>
                  <a:gd name="connsiteY13" fmla="*/ 409970 h 1909514"/>
                  <a:gd name="connsiteX14" fmla="*/ 196468 w 1656184"/>
                  <a:gd name="connsiteY14" fmla="*/ 544301 h 1909514"/>
                  <a:gd name="connsiteX15" fmla="*/ 193653 w 1656184"/>
                  <a:gd name="connsiteY15" fmla="*/ 576865 h 1909514"/>
                  <a:gd name="connsiteX16" fmla="*/ 192528 w 1656184"/>
                  <a:gd name="connsiteY16" fmla="*/ 607686 h 1909514"/>
                  <a:gd name="connsiteX17" fmla="*/ 193653 w 1656184"/>
                  <a:gd name="connsiteY17" fmla="*/ 636180 h 1909514"/>
                  <a:gd name="connsiteX18" fmla="*/ 194216 w 1656184"/>
                  <a:gd name="connsiteY18" fmla="*/ 664674 h 1909514"/>
                  <a:gd name="connsiteX19" fmla="*/ 194216 w 1656184"/>
                  <a:gd name="connsiteY19" fmla="*/ 691424 h 1909514"/>
                  <a:gd name="connsiteX20" fmla="*/ 191402 w 1656184"/>
                  <a:gd name="connsiteY20" fmla="*/ 716430 h 1909514"/>
                  <a:gd name="connsiteX21" fmla="*/ 182958 w 1656184"/>
                  <a:gd name="connsiteY21" fmla="*/ 742016 h 1909514"/>
                  <a:gd name="connsiteX22" fmla="*/ 167758 w 1656184"/>
                  <a:gd name="connsiteY22" fmla="*/ 772837 h 1909514"/>
                  <a:gd name="connsiteX23" fmla="*/ 149181 w 1656184"/>
                  <a:gd name="connsiteY23" fmla="*/ 801331 h 1909514"/>
                  <a:gd name="connsiteX24" fmla="*/ 128915 w 1656184"/>
                  <a:gd name="connsiteY24" fmla="*/ 826336 h 1909514"/>
                  <a:gd name="connsiteX25" fmla="*/ 107523 w 1656184"/>
                  <a:gd name="connsiteY25" fmla="*/ 851923 h 1909514"/>
                  <a:gd name="connsiteX26" fmla="*/ 85005 w 1656184"/>
                  <a:gd name="connsiteY26" fmla="*/ 875184 h 1909514"/>
                  <a:gd name="connsiteX27" fmla="*/ 62487 w 1656184"/>
                  <a:gd name="connsiteY27" fmla="*/ 898445 h 1909514"/>
                  <a:gd name="connsiteX28" fmla="*/ 41095 w 1656184"/>
                  <a:gd name="connsiteY28" fmla="*/ 924031 h 1909514"/>
                  <a:gd name="connsiteX29" fmla="*/ 33777 w 1656184"/>
                  <a:gd name="connsiteY29" fmla="*/ 931009 h 1909514"/>
                  <a:gd name="connsiteX30" fmla="*/ 24769 w 1656184"/>
                  <a:gd name="connsiteY30" fmla="*/ 939732 h 1909514"/>
                  <a:gd name="connsiteX31" fmla="*/ 15200 w 1656184"/>
                  <a:gd name="connsiteY31" fmla="*/ 950199 h 1909514"/>
                  <a:gd name="connsiteX32" fmla="*/ 7319 w 1656184"/>
                  <a:gd name="connsiteY32" fmla="*/ 960666 h 1909514"/>
                  <a:gd name="connsiteX33" fmla="*/ 2252 w 1656184"/>
                  <a:gd name="connsiteY33" fmla="*/ 973460 h 1909514"/>
                  <a:gd name="connsiteX34" fmla="*/ 0 w 1656184"/>
                  <a:gd name="connsiteY34" fmla="*/ 987416 h 1909514"/>
                  <a:gd name="connsiteX35" fmla="*/ 2815 w 1656184"/>
                  <a:gd name="connsiteY35" fmla="*/ 1001955 h 1909514"/>
                  <a:gd name="connsiteX36" fmla="*/ 10133 w 1656184"/>
                  <a:gd name="connsiteY36" fmla="*/ 1015911 h 1909514"/>
                  <a:gd name="connsiteX37" fmla="*/ 22518 w 1656184"/>
                  <a:gd name="connsiteY37" fmla="*/ 1027541 h 1909514"/>
                  <a:gd name="connsiteX38" fmla="*/ 36592 w 1656184"/>
                  <a:gd name="connsiteY38" fmla="*/ 1035682 h 1909514"/>
                  <a:gd name="connsiteX39" fmla="*/ 54043 w 1656184"/>
                  <a:gd name="connsiteY39" fmla="*/ 1043243 h 1909514"/>
                  <a:gd name="connsiteX40" fmla="*/ 72621 w 1656184"/>
                  <a:gd name="connsiteY40" fmla="*/ 1049639 h 1909514"/>
                  <a:gd name="connsiteX41" fmla="*/ 91197 w 1656184"/>
                  <a:gd name="connsiteY41" fmla="*/ 1056035 h 1909514"/>
                  <a:gd name="connsiteX42" fmla="*/ 109212 w 1656184"/>
                  <a:gd name="connsiteY42" fmla="*/ 1062432 h 1909514"/>
                  <a:gd name="connsiteX43" fmla="*/ 126663 w 1656184"/>
                  <a:gd name="connsiteY43" fmla="*/ 1069992 h 1909514"/>
                  <a:gd name="connsiteX44" fmla="*/ 142425 w 1656184"/>
                  <a:gd name="connsiteY44" fmla="*/ 1078133 h 1909514"/>
                  <a:gd name="connsiteX45" fmla="*/ 153685 w 1656184"/>
                  <a:gd name="connsiteY45" fmla="*/ 1088601 h 1909514"/>
                  <a:gd name="connsiteX46" fmla="*/ 150306 w 1656184"/>
                  <a:gd name="connsiteY46" fmla="*/ 1102557 h 1909514"/>
                  <a:gd name="connsiteX47" fmla="*/ 144114 w 1656184"/>
                  <a:gd name="connsiteY47" fmla="*/ 1115351 h 1909514"/>
                  <a:gd name="connsiteX48" fmla="*/ 137921 w 1656184"/>
                  <a:gd name="connsiteY48" fmla="*/ 1128725 h 1909514"/>
                  <a:gd name="connsiteX49" fmla="*/ 131166 w 1656184"/>
                  <a:gd name="connsiteY49" fmla="*/ 1141518 h 1909514"/>
                  <a:gd name="connsiteX50" fmla="*/ 124974 w 1656184"/>
                  <a:gd name="connsiteY50" fmla="*/ 1154312 h 1909514"/>
                  <a:gd name="connsiteX51" fmla="*/ 120471 w 1656184"/>
                  <a:gd name="connsiteY51" fmla="*/ 1167105 h 1909514"/>
                  <a:gd name="connsiteX52" fmla="*/ 118781 w 1656184"/>
                  <a:gd name="connsiteY52" fmla="*/ 1178735 h 1909514"/>
                  <a:gd name="connsiteX53" fmla="*/ 119907 w 1656184"/>
                  <a:gd name="connsiteY53" fmla="*/ 1191529 h 1909514"/>
                  <a:gd name="connsiteX54" fmla="*/ 126100 w 1656184"/>
                  <a:gd name="connsiteY54" fmla="*/ 1203159 h 1909514"/>
                  <a:gd name="connsiteX55" fmla="*/ 137359 w 1656184"/>
                  <a:gd name="connsiteY55" fmla="*/ 1214790 h 1909514"/>
                  <a:gd name="connsiteX56" fmla="*/ 153685 w 1656184"/>
                  <a:gd name="connsiteY56" fmla="*/ 1226420 h 1909514"/>
                  <a:gd name="connsiteX57" fmla="*/ 150306 w 1656184"/>
                  <a:gd name="connsiteY57" fmla="*/ 1235725 h 1909514"/>
                  <a:gd name="connsiteX58" fmla="*/ 145240 w 1656184"/>
                  <a:gd name="connsiteY58" fmla="*/ 1245029 h 1909514"/>
                  <a:gd name="connsiteX59" fmla="*/ 141300 w 1656184"/>
                  <a:gd name="connsiteY59" fmla="*/ 1256077 h 1909514"/>
                  <a:gd name="connsiteX60" fmla="*/ 140174 w 1656184"/>
                  <a:gd name="connsiteY60" fmla="*/ 1267708 h 1909514"/>
                  <a:gd name="connsiteX61" fmla="*/ 142425 w 1656184"/>
                  <a:gd name="connsiteY61" fmla="*/ 1279339 h 1909514"/>
                  <a:gd name="connsiteX62" fmla="*/ 148618 w 1656184"/>
                  <a:gd name="connsiteY62" fmla="*/ 1289806 h 1909514"/>
                  <a:gd name="connsiteX63" fmla="*/ 156499 w 1656184"/>
                  <a:gd name="connsiteY63" fmla="*/ 1297947 h 1909514"/>
                  <a:gd name="connsiteX64" fmla="*/ 166632 w 1656184"/>
                  <a:gd name="connsiteY64" fmla="*/ 1305506 h 1909514"/>
                  <a:gd name="connsiteX65" fmla="*/ 176765 w 1656184"/>
                  <a:gd name="connsiteY65" fmla="*/ 1310740 h 1909514"/>
                  <a:gd name="connsiteX66" fmla="*/ 186335 w 1656184"/>
                  <a:gd name="connsiteY66" fmla="*/ 1317137 h 1909514"/>
                  <a:gd name="connsiteX67" fmla="*/ 195343 w 1656184"/>
                  <a:gd name="connsiteY67" fmla="*/ 1325860 h 1909514"/>
                  <a:gd name="connsiteX68" fmla="*/ 200408 w 1656184"/>
                  <a:gd name="connsiteY68" fmla="*/ 1335164 h 1909514"/>
                  <a:gd name="connsiteX69" fmla="*/ 205475 w 1656184"/>
                  <a:gd name="connsiteY69" fmla="*/ 1352028 h 1909514"/>
                  <a:gd name="connsiteX70" fmla="*/ 205475 w 1656184"/>
                  <a:gd name="connsiteY70" fmla="*/ 1371218 h 1909514"/>
                  <a:gd name="connsiteX71" fmla="*/ 203787 w 1656184"/>
                  <a:gd name="connsiteY71" fmla="*/ 1389245 h 1909514"/>
                  <a:gd name="connsiteX72" fmla="*/ 199283 w 1656184"/>
                  <a:gd name="connsiteY72" fmla="*/ 1407854 h 1909514"/>
                  <a:gd name="connsiteX73" fmla="*/ 195343 w 1656184"/>
                  <a:gd name="connsiteY73" fmla="*/ 1425881 h 1909514"/>
                  <a:gd name="connsiteX74" fmla="*/ 192528 w 1656184"/>
                  <a:gd name="connsiteY74" fmla="*/ 1442163 h 1909514"/>
                  <a:gd name="connsiteX75" fmla="*/ 190276 w 1656184"/>
                  <a:gd name="connsiteY75" fmla="*/ 1465424 h 1909514"/>
                  <a:gd name="connsiteX76" fmla="*/ 192528 w 1656184"/>
                  <a:gd name="connsiteY76" fmla="*/ 1486358 h 1909514"/>
                  <a:gd name="connsiteX77" fmla="*/ 198719 w 1656184"/>
                  <a:gd name="connsiteY77" fmla="*/ 1505548 h 1909514"/>
                  <a:gd name="connsiteX78" fmla="*/ 206601 w 1656184"/>
                  <a:gd name="connsiteY78" fmla="*/ 1522413 h 1909514"/>
                  <a:gd name="connsiteX79" fmla="*/ 217860 w 1656184"/>
                  <a:gd name="connsiteY79" fmla="*/ 1535787 h 1909514"/>
                  <a:gd name="connsiteX80" fmla="*/ 232497 w 1656184"/>
                  <a:gd name="connsiteY80" fmla="*/ 1548581 h 1909514"/>
                  <a:gd name="connsiteX81" fmla="*/ 246570 w 1656184"/>
                  <a:gd name="connsiteY81" fmla="*/ 1559048 h 1909514"/>
                  <a:gd name="connsiteX82" fmla="*/ 262896 w 1656184"/>
                  <a:gd name="connsiteY82" fmla="*/ 1567771 h 1909514"/>
                  <a:gd name="connsiteX83" fmla="*/ 279221 w 1656184"/>
                  <a:gd name="connsiteY83" fmla="*/ 1575331 h 1909514"/>
                  <a:gd name="connsiteX84" fmla="*/ 295546 w 1656184"/>
                  <a:gd name="connsiteY84" fmla="*/ 1579401 h 1909514"/>
                  <a:gd name="connsiteX85" fmla="*/ 325383 w 1656184"/>
                  <a:gd name="connsiteY85" fmla="*/ 1584635 h 1909514"/>
                  <a:gd name="connsiteX86" fmla="*/ 356908 w 1656184"/>
                  <a:gd name="connsiteY86" fmla="*/ 1586961 h 1909514"/>
                  <a:gd name="connsiteX87" fmla="*/ 390121 w 1656184"/>
                  <a:gd name="connsiteY87" fmla="*/ 1585798 h 1909514"/>
                  <a:gd name="connsiteX88" fmla="*/ 422772 w 1656184"/>
                  <a:gd name="connsiteY88" fmla="*/ 1582309 h 1909514"/>
                  <a:gd name="connsiteX89" fmla="*/ 455423 w 1656184"/>
                  <a:gd name="connsiteY89" fmla="*/ 1578238 h 1909514"/>
                  <a:gd name="connsiteX90" fmla="*/ 486385 w 1656184"/>
                  <a:gd name="connsiteY90" fmla="*/ 1571841 h 1909514"/>
                  <a:gd name="connsiteX91" fmla="*/ 513969 w 1656184"/>
                  <a:gd name="connsiteY91" fmla="*/ 1564281 h 1909514"/>
                  <a:gd name="connsiteX92" fmla="*/ 529900 w 1656184"/>
                  <a:gd name="connsiteY92" fmla="*/ 1558923 h 1909514"/>
                  <a:gd name="connsiteX93" fmla="*/ 627355 w 1656184"/>
                  <a:gd name="connsiteY93" fmla="*/ 1909514 h 1909514"/>
                  <a:gd name="connsiteX94" fmla="*/ 699234 w 1656184"/>
                  <a:gd name="connsiteY94" fmla="*/ 1702328 h 1909514"/>
                  <a:gd name="connsiteX95" fmla="*/ 697686 w 1656184"/>
                  <a:gd name="connsiteY95" fmla="*/ 1708838 h 1909514"/>
                  <a:gd name="connsiteX96" fmla="*/ 1413007 w 1656184"/>
                  <a:gd name="connsiteY96" fmla="*/ 1487444 h 1909514"/>
                  <a:gd name="connsiteX97" fmla="*/ 1412429 w 1656184"/>
                  <a:gd name="connsiteY97" fmla="*/ 1485195 h 1909514"/>
                  <a:gd name="connsiteX98" fmla="*/ 1405111 w 1656184"/>
                  <a:gd name="connsiteY98" fmla="*/ 1455538 h 1909514"/>
                  <a:gd name="connsiteX99" fmla="*/ 1398918 w 1656184"/>
                  <a:gd name="connsiteY99" fmla="*/ 1425881 h 1909514"/>
                  <a:gd name="connsiteX100" fmla="*/ 1394978 w 1656184"/>
                  <a:gd name="connsiteY100" fmla="*/ 1398549 h 1909514"/>
                  <a:gd name="connsiteX101" fmla="*/ 1392163 w 1656184"/>
                  <a:gd name="connsiteY101" fmla="*/ 1372381 h 1909514"/>
                  <a:gd name="connsiteX102" fmla="*/ 1391037 w 1656184"/>
                  <a:gd name="connsiteY102" fmla="*/ 1350865 h 1909514"/>
                  <a:gd name="connsiteX103" fmla="*/ 1392163 w 1656184"/>
                  <a:gd name="connsiteY103" fmla="*/ 1332837 h 1909514"/>
                  <a:gd name="connsiteX104" fmla="*/ 1401171 w 1656184"/>
                  <a:gd name="connsiteY104" fmla="*/ 1295039 h 1909514"/>
                  <a:gd name="connsiteX105" fmla="*/ 1412429 w 1656184"/>
                  <a:gd name="connsiteY105" fmla="*/ 1260148 h 1909514"/>
                  <a:gd name="connsiteX106" fmla="*/ 1426503 w 1656184"/>
                  <a:gd name="connsiteY106" fmla="*/ 1227001 h 1909514"/>
                  <a:gd name="connsiteX107" fmla="*/ 1443954 w 1656184"/>
                  <a:gd name="connsiteY107" fmla="*/ 1197926 h 1909514"/>
                  <a:gd name="connsiteX108" fmla="*/ 1469849 w 1656184"/>
                  <a:gd name="connsiteY108" fmla="*/ 1161872 h 1909514"/>
                  <a:gd name="connsiteX109" fmla="*/ 1496308 w 1656184"/>
                  <a:gd name="connsiteY109" fmla="*/ 1125818 h 1909514"/>
                  <a:gd name="connsiteX110" fmla="*/ 1522767 w 1656184"/>
                  <a:gd name="connsiteY110" fmla="*/ 1090926 h 1909514"/>
                  <a:gd name="connsiteX111" fmla="*/ 1549788 w 1656184"/>
                  <a:gd name="connsiteY111" fmla="*/ 1053710 h 1909514"/>
                  <a:gd name="connsiteX112" fmla="*/ 1573995 w 1656184"/>
                  <a:gd name="connsiteY112" fmla="*/ 1015911 h 1909514"/>
                  <a:gd name="connsiteX113" fmla="*/ 1597637 w 1656184"/>
                  <a:gd name="connsiteY113" fmla="*/ 976949 h 1909514"/>
                  <a:gd name="connsiteX114" fmla="*/ 1617341 w 1656184"/>
                  <a:gd name="connsiteY114" fmla="*/ 934499 h 1909514"/>
                  <a:gd name="connsiteX115" fmla="*/ 1633666 w 1656184"/>
                  <a:gd name="connsiteY115" fmla="*/ 889140 h 1909514"/>
                  <a:gd name="connsiteX116" fmla="*/ 1646051 w 1656184"/>
                  <a:gd name="connsiteY116" fmla="*/ 836222 h 1909514"/>
                  <a:gd name="connsiteX117" fmla="*/ 1652807 w 1656184"/>
                  <a:gd name="connsiteY117" fmla="*/ 782141 h 1909514"/>
                  <a:gd name="connsiteX118" fmla="*/ 1656184 w 1656184"/>
                  <a:gd name="connsiteY118" fmla="*/ 726897 h 1909514"/>
                  <a:gd name="connsiteX119" fmla="*/ 1655059 w 1656184"/>
                  <a:gd name="connsiteY119" fmla="*/ 671072 h 1909514"/>
                  <a:gd name="connsiteX120" fmla="*/ 1651118 w 1656184"/>
                  <a:gd name="connsiteY120" fmla="*/ 616409 h 1909514"/>
                  <a:gd name="connsiteX121" fmla="*/ 1642674 w 1656184"/>
                  <a:gd name="connsiteY121" fmla="*/ 563490 h 1909514"/>
                  <a:gd name="connsiteX122" fmla="*/ 1631415 w 1656184"/>
                  <a:gd name="connsiteY122" fmla="*/ 511736 h 1909514"/>
                  <a:gd name="connsiteX123" fmla="*/ 1617341 w 1656184"/>
                  <a:gd name="connsiteY123" fmla="*/ 464051 h 1909514"/>
                  <a:gd name="connsiteX124" fmla="*/ 1601579 w 1656184"/>
                  <a:gd name="connsiteY124" fmla="*/ 420438 h 1909514"/>
                  <a:gd name="connsiteX125" fmla="*/ 1583565 w 1656184"/>
                  <a:gd name="connsiteY125" fmla="*/ 381475 h 1909514"/>
                  <a:gd name="connsiteX126" fmla="*/ 1556543 w 1656184"/>
                  <a:gd name="connsiteY126" fmla="*/ 334954 h 1909514"/>
                  <a:gd name="connsiteX127" fmla="*/ 1527270 w 1656184"/>
                  <a:gd name="connsiteY127" fmla="*/ 290759 h 1909514"/>
                  <a:gd name="connsiteX128" fmla="*/ 1494056 w 1656184"/>
                  <a:gd name="connsiteY128" fmla="*/ 249471 h 1909514"/>
                  <a:gd name="connsiteX129" fmla="*/ 1458590 w 1656184"/>
                  <a:gd name="connsiteY129" fmla="*/ 209928 h 1909514"/>
                  <a:gd name="connsiteX130" fmla="*/ 1419747 w 1656184"/>
                  <a:gd name="connsiteY130" fmla="*/ 174455 h 1909514"/>
                  <a:gd name="connsiteX131" fmla="*/ 1376400 w 1656184"/>
                  <a:gd name="connsiteY131" fmla="*/ 141309 h 1909514"/>
                  <a:gd name="connsiteX132" fmla="*/ 1331365 w 1656184"/>
                  <a:gd name="connsiteY132" fmla="*/ 111652 h 1909514"/>
                  <a:gd name="connsiteX133" fmla="*/ 1283515 w 1656184"/>
                  <a:gd name="connsiteY133" fmla="*/ 85483 h 1909514"/>
                  <a:gd name="connsiteX134" fmla="*/ 1231161 w 1656184"/>
                  <a:gd name="connsiteY134" fmla="*/ 63386 h 1909514"/>
                  <a:gd name="connsiteX135" fmla="*/ 1177119 w 1656184"/>
                  <a:gd name="connsiteY135" fmla="*/ 43033 h 1909514"/>
                  <a:gd name="connsiteX136" fmla="*/ 1118572 w 1656184"/>
                  <a:gd name="connsiteY136" fmla="*/ 27332 h 1909514"/>
                  <a:gd name="connsiteX137" fmla="*/ 1057210 w 1656184"/>
                  <a:gd name="connsiteY137" fmla="*/ 14538 h 1909514"/>
                  <a:gd name="connsiteX138" fmla="*/ 993036 w 1656184"/>
                  <a:gd name="connsiteY138" fmla="*/ 5815 h 1909514"/>
                  <a:gd name="connsiteX139" fmla="*/ 925482 w 1656184"/>
                  <a:gd name="connsiteY139" fmla="*/ 582 h 1909514"/>
                  <a:gd name="connsiteX140" fmla="*/ 853425 w 1656184"/>
                  <a:gd name="connsiteY140" fmla="*/ 0 h 1909514"/>
                  <a:gd name="connsiteX0" fmla="*/ 853425 w 1656184"/>
                  <a:gd name="connsiteY0" fmla="*/ 0 h 1909514"/>
                  <a:gd name="connsiteX1" fmla="*/ 789249 w 1656184"/>
                  <a:gd name="connsiteY1" fmla="*/ 5234 h 1909514"/>
                  <a:gd name="connsiteX2" fmla="*/ 628247 w 1656184"/>
                  <a:gd name="connsiteY2" fmla="*/ 41869 h 1909514"/>
                  <a:gd name="connsiteX3" fmla="*/ 580396 w 1656184"/>
                  <a:gd name="connsiteY3" fmla="*/ 59896 h 1909514"/>
                  <a:gd name="connsiteX4" fmla="*/ 533110 w 1656184"/>
                  <a:gd name="connsiteY4" fmla="*/ 80250 h 1909514"/>
                  <a:gd name="connsiteX5" fmla="*/ 486948 w 1656184"/>
                  <a:gd name="connsiteY5" fmla="*/ 104673 h 1909514"/>
                  <a:gd name="connsiteX6" fmla="*/ 444164 w 1656184"/>
                  <a:gd name="connsiteY6" fmla="*/ 132005 h 1909514"/>
                  <a:gd name="connsiteX7" fmla="*/ 403069 w 1656184"/>
                  <a:gd name="connsiteY7" fmla="*/ 162825 h 1909514"/>
                  <a:gd name="connsiteX8" fmla="*/ 365352 w 1656184"/>
                  <a:gd name="connsiteY8" fmla="*/ 196553 h 1909514"/>
                  <a:gd name="connsiteX9" fmla="*/ 330449 w 1656184"/>
                  <a:gd name="connsiteY9" fmla="*/ 233188 h 1909514"/>
                  <a:gd name="connsiteX10" fmla="*/ 298924 w 1656184"/>
                  <a:gd name="connsiteY10" fmla="*/ 273313 h 1909514"/>
                  <a:gd name="connsiteX11" fmla="*/ 271340 w 1656184"/>
                  <a:gd name="connsiteY11" fmla="*/ 315764 h 1909514"/>
                  <a:gd name="connsiteX12" fmla="*/ 247696 w 1656184"/>
                  <a:gd name="connsiteY12" fmla="*/ 361123 h 1909514"/>
                  <a:gd name="connsiteX13" fmla="*/ 227993 w 1656184"/>
                  <a:gd name="connsiteY13" fmla="*/ 409970 h 1909514"/>
                  <a:gd name="connsiteX14" fmla="*/ 196468 w 1656184"/>
                  <a:gd name="connsiteY14" fmla="*/ 544301 h 1909514"/>
                  <a:gd name="connsiteX15" fmla="*/ 193653 w 1656184"/>
                  <a:gd name="connsiteY15" fmla="*/ 576865 h 1909514"/>
                  <a:gd name="connsiteX16" fmla="*/ 192528 w 1656184"/>
                  <a:gd name="connsiteY16" fmla="*/ 607686 h 1909514"/>
                  <a:gd name="connsiteX17" fmla="*/ 193653 w 1656184"/>
                  <a:gd name="connsiteY17" fmla="*/ 636180 h 1909514"/>
                  <a:gd name="connsiteX18" fmla="*/ 194216 w 1656184"/>
                  <a:gd name="connsiteY18" fmla="*/ 664674 h 1909514"/>
                  <a:gd name="connsiteX19" fmla="*/ 194216 w 1656184"/>
                  <a:gd name="connsiteY19" fmla="*/ 691424 h 1909514"/>
                  <a:gd name="connsiteX20" fmla="*/ 191402 w 1656184"/>
                  <a:gd name="connsiteY20" fmla="*/ 716430 h 1909514"/>
                  <a:gd name="connsiteX21" fmla="*/ 182958 w 1656184"/>
                  <a:gd name="connsiteY21" fmla="*/ 742016 h 1909514"/>
                  <a:gd name="connsiteX22" fmla="*/ 167758 w 1656184"/>
                  <a:gd name="connsiteY22" fmla="*/ 772837 h 1909514"/>
                  <a:gd name="connsiteX23" fmla="*/ 149181 w 1656184"/>
                  <a:gd name="connsiteY23" fmla="*/ 801331 h 1909514"/>
                  <a:gd name="connsiteX24" fmla="*/ 128915 w 1656184"/>
                  <a:gd name="connsiteY24" fmla="*/ 826336 h 1909514"/>
                  <a:gd name="connsiteX25" fmla="*/ 107523 w 1656184"/>
                  <a:gd name="connsiteY25" fmla="*/ 851923 h 1909514"/>
                  <a:gd name="connsiteX26" fmla="*/ 85005 w 1656184"/>
                  <a:gd name="connsiteY26" fmla="*/ 875184 h 1909514"/>
                  <a:gd name="connsiteX27" fmla="*/ 62487 w 1656184"/>
                  <a:gd name="connsiteY27" fmla="*/ 898445 h 1909514"/>
                  <a:gd name="connsiteX28" fmla="*/ 41095 w 1656184"/>
                  <a:gd name="connsiteY28" fmla="*/ 924031 h 1909514"/>
                  <a:gd name="connsiteX29" fmla="*/ 33777 w 1656184"/>
                  <a:gd name="connsiteY29" fmla="*/ 931009 h 1909514"/>
                  <a:gd name="connsiteX30" fmla="*/ 24769 w 1656184"/>
                  <a:gd name="connsiteY30" fmla="*/ 939732 h 1909514"/>
                  <a:gd name="connsiteX31" fmla="*/ 15200 w 1656184"/>
                  <a:gd name="connsiteY31" fmla="*/ 950199 h 1909514"/>
                  <a:gd name="connsiteX32" fmla="*/ 7319 w 1656184"/>
                  <a:gd name="connsiteY32" fmla="*/ 960666 h 1909514"/>
                  <a:gd name="connsiteX33" fmla="*/ 2252 w 1656184"/>
                  <a:gd name="connsiteY33" fmla="*/ 973460 h 1909514"/>
                  <a:gd name="connsiteX34" fmla="*/ 0 w 1656184"/>
                  <a:gd name="connsiteY34" fmla="*/ 987416 h 1909514"/>
                  <a:gd name="connsiteX35" fmla="*/ 2815 w 1656184"/>
                  <a:gd name="connsiteY35" fmla="*/ 1001955 h 1909514"/>
                  <a:gd name="connsiteX36" fmla="*/ 10133 w 1656184"/>
                  <a:gd name="connsiteY36" fmla="*/ 1015911 h 1909514"/>
                  <a:gd name="connsiteX37" fmla="*/ 22518 w 1656184"/>
                  <a:gd name="connsiteY37" fmla="*/ 1027541 h 1909514"/>
                  <a:gd name="connsiteX38" fmla="*/ 36592 w 1656184"/>
                  <a:gd name="connsiteY38" fmla="*/ 1035682 h 1909514"/>
                  <a:gd name="connsiteX39" fmla="*/ 54043 w 1656184"/>
                  <a:gd name="connsiteY39" fmla="*/ 1043243 h 1909514"/>
                  <a:gd name="connsiteX40" fmla="*/ 72621 w 1656184"/>
                  <a:gd name="connsiteY40" fmla="*/ 1049639 h 1909514"/>
                  <a:gd name="connsiteX41" fmla="*/ 91197 w 1656184"/>
                  <a:gd name="connsiteY41" fmla="*/ 1056035 h 1909514"/>
                  <a:gd name="connsiteX42" fmla="*/ 109212 w 1656184"/>
                  <a:gd name="connsiteY42" fmla="*/ 1062432 h 1909514"/>
                  <a:gd name="connsiteX43" fmla="*/ 126663 w 1656184"/>
                  <a:gd name="connsiteY43" fmla="*/ 1069992 h 1909514"/>
                  <a:gd name="connsiteX44" fmla="*/ 142425 w 1656184"/>
                  <a:gd name="connsiteY44" fmla="*/ 1078133 h 1909514"/>
                  <a:gd name="connsiteX45" fmla="*/ 153685 w 1656184"/>
                  <a:gd name="connsiteY45" fmla="*/ 1088601 h 1909514"/>
                  <a:gd name="connsiteX46" fmla="*/ 150306 w 1656184"/>
                  <a:gd name="connsiteY46" fmla="*/ 1102557 h 1909514"/>
                  <a:gd name="connsiteX47" fmla="*/ 144114 w 1656184"/>
                  <a:gd name="connsiteY47" fmla="*/ 1115351 h 1909514"/>
                  <a:gd name="connsiteX48" fmla="*/ 137921 w 1656184"/>
                  <a:gd name="connsiteY48" fmla="*/ 1128725 h 1909514"/>
                  <a:gd name="connsiteX49" fmla="*/ 131166 w 1656184"/>
                  <a:gd name="connsiteY49" fmla="*/ 1141518 h 1909514"/>
                  <a:gd name="connsiteX50" fmla="*/ 124974 w 1656184"/>
                  <a:gd name="connsiteY50" fmla="*/ 1154312 h 1909514"/>
                  <a:gd name="connsiteX51" fmla="*/ 120471 w 1656184"/>
                  <a:gd name="connsiteY51" fmla="*/ 1167105 h 1909514"/>
                  <a:gd name="connsiteX52" fmla="*/ 118781 w 1656184"/>
                  <a:gd name="connsiteY52" fmla="*/ 1178735 h 1909514"/>
                  <a:gd name="connsiteX53" fmla="*/ 119907 w 1656184"/>
                  <a:gd name="connsiteY53" fmla="*/ 1191529 h 1909514"/>
                  <a:gd name="connsiteX54" fmla="*/ 126100 w 1656184"/>
                  <a:gd name="connsiteY54" fmla="*/ 1203159 h 1909514"/>
                  <a:gd name="connsiteX55" fmla="*/ 137359 w 1656184"/>
                  <a:gd name="connsiteY55" fmla="*/ 1214790 h 1909514"/>
                  <a:gd name="connsiteX56" fmla="*/ 153685 w 1656184"/>
                  <a:gd name="connsiteY56" fmla="*/ 1226420 h 1909514"/>
                  <a:gd name="connsiteX57" fmla="*/ 150306 w 1656184"/>
                  <a:gd name="connsiteY57" fmla="*/ 1235725 h 1909514"/>
                  <a:gd name="connsiteX58" fmla="*/ 145240 w 1656184"/>
                  <a:gd name="connsiteY58" fmla="*/ 1245029 h 1909514"/>
                  <a:gd name="connsiteX59" fmla="*/ 141300 w 1656184"/>
                  <a:gd name="connsiteY59" fmla="*/ 1256077 h 1909514"/>
                  <a:gd name="connsiteX60" fmla="*/ 140174 w 1656184"/>
                  <a:gd name="connsiteY60" fmla="*/ 1267708 h 1909514"/>
                  <a:gd name="connsiteX61" fmla="*/ 142425 w 1656184"/>
                  <a:gd name="connsiteY61" fmla="*/ 1279339 h 1909514"/>
                  <a:gd name="connsiteX62" fmla="*/ 148618 w 1656184"/>
                  <a:gd name="connsiteY62" fmla="*/ 1289806 h 1909514"/>
                  <a:gd name="connsiteX63" fmla="*/ 156499 w 1656184"/>
                  <a:gd name="connsiteY63" fmla="*/ 1297947 h 1909514"/>
                  <a:gd name="connsiteX64" fmla="*/ 166632 w 1656184"/>
                  <a:gd name="connsiteY64" fmla="*/ 1305506 h 1909514"/>
                  <a:gd name="connsiteX65" fmla="*/ 176765 w 1656184"/>
                  <a:gd name="connsiteY65" fmla="*/ 1310740 h 1909514"/>
                  <a:gd name="connsiteX66" fmla="*/ 186335 w 1656184"/>
                  <a:gd name="connsiteY66" fmla="*/ 1317137 h 1909514"/>
                  <a:gd name="connsiteX67" fmla="*/ 195343 w 1656184"/>
                  <a:gd name="connsiteY67" fmla="*/ 1325860 h 1909514"/>
                  <a:gd name="connsiteX68" fmla="*/ 200408 w 1656184"/>
                  <a:gd name="connsiteY68" fmla="*/ 1335164 h 1909514"/>
                  <a:gd name="connsiteX69" fmla="*/ 205475 w 1656184"/>
                  <a:gd name="connsiteY69" fmla="*/ 1352028 h 1909514"/>
                  <a:gd name="connsiteX70" fmla="*/ 205475 w 1656184"/>
                  <a:gd name="connsiteY70" fmla="*/ 1371218 h 1909514"/>
                  <a:gd name="connsiteX71" fmla="*/ 203787 w 1656184"/>
                  <a:gd name="connsiteY71" fmla="*/ 1389245 h 1909514"/>
                  <a:gd name="connsiteX72" fmla="*/ 199283 w 1656184"/>
                  <a:gd name="connsiteY72" fmla="*/ 1407854 h 1909514"/>
                  <a:gd name="connsiteX73" fmla="*/ 195343 w 1656184"/>
                  <a:gd name="connsiteY73" fmla="*/ 1425881 h 1909514"/>
                  <a:gd name="connsiteX74" fmla="*/ 192528 w 1656184"/>
                  <a:gd name="connsiteY74" fmla="*/ 1442163 h 1909514"/>
                  <a:gd name="connsiteX75" fmla="*/ 190276 w 1656184"/>
                  <a:gd name="connsiteY75" fmla="*/ 1465424 h 1909514"/>
                  <a:gd name="connsiteX76" fmla="*/ 192528 w 1656184"/>
                  <a:gd name="connsiteY76" fmla="*/ 1486358 h 1909514"/>
                  <a:gd name="connsiteX77" fmla="*/ 198719 w 1656184"/>
                  <a:gd name="connsiteY77" fmla="*/ 1505548 h 1909514"/>
                  <a:gd name="connsiteX78" fmla="*/ 206601 w 1656184"/>
                  <a:gd name="connsiteY78" fmla="*/ 1522413 h 1909514"/>
                  <a:gd name="connsiteX79" fmla="*/ 217860 w 1656184"/>
                  <a:gd name="connsiteY79" fmla="*/ 1535787 h 1909514"/>
                  <a:gd name="connsiteX80" fmla="*/ 232497 w 1656184"/>
                  <a:gd name="connsiteY80" fmla="*/ 1548581 h 1909514"/>
                  <a:gd name="connsiteX81" fmla="*/ 246570 w 1656184"/>
                  <a:gd name="connsiteY81" fmla="*/ 1559048 h 1909514"/>
                  <a:gd name="connsiteX82" fmla="*/ 262896 w 1656184"/>
                  <a:gd name="connsiteY82" fmla="*/ 1567771 h 1909514"/>
                  <a:gd name="connsiteX83" fmla="*/ 279221 w 1656184"/>
                  <a:gd name="connsiteY83" fmla="*/ 1575331 h 1909514"/>
                  <a:gd name="connsiteX84" fmla="*/ 295546 w 1656184"/>
                  <a:gd name="connsiteY84" fmla="*/ 1579401 h 1909514"/>
                  <a:gd name="connsiteX85" fmla="*/ 325383 w 1656184"/>
                  <a:gd name="connsiteY85" fmla="*/ 1584635 h 1909514"/>
                  <a:gd name="connsiteX86" fmla="*/ 356908 w 1656184"/>
                  <a:gd name="connsiteY86" fmla="*/ 1586961 h 1909514"/>
                  <a:gd name="connsiteX87" fmla="*/ 390121 w 1656184"/>
                  <a:gd name="connsiteY87" fmla="*/ 1585798 h 1909514"/>
                  <a:gd name="connsiteX88" fmla="*/ 422772 w 1656184"/>
                  <a:gd name="connsiteY88" fmla="*/ 1582309 h 1909514"/>
                  <a:gd name="connsiteX89" fmla="*/ 455423 w 1656184"/>
                  <a:gd name="connsiteY89" fmla="*/ 1578238 h 1909514"/>
                  <a:gd name="connsiteX90" fmla="*/ 486385 w 1656184"/>
                  <a:gd name="connsiteY90" fmla="*/ 1571841 h 1909514"/>
                  <a:gd name="connsiteX91" fmla="*/ 513969 w 1656184"/>
                  <a:gd name="connsiteY91" fmla="*/ 1564281 h 1909514"/>
                  <a:gd name="connsiteX92" fmla="*/ 529900 w 1656184"/>
                  <a:gd name="connsiteY92" fmla="*/ 1558923 h 1909514"/>
                  <a:gd name="connsiteX93" fmla="*/ 627355 w 1656184"/>
                  <a:gd name="connsiteY93" fmla="*/ 1909514 h 1909514"/>
                  <a:gd name="connsiteX94" fmla="*/ 699234 w 1656184"/>
                  <a:gd name="connsiteY94" fmla="*/ 1702328 h 1909514"/>
                  <a:gd name="connsiteX95" fmla="*/ 1413007 w 1656184"/>
                  <a:gd name="connsiteY95" fmla="*/ 1487444 h 1909514"/>
                  <a:gd name="connsiteX96" fmla="*/ 1412429 w 1656184"/>
                  <a:gd name="connsiteY96" fmla="*/ 1485195 h 1909514"/>
                  <a:gd name="connsiteX97" fmla="*/ 1405111 w 1656184"/>
                  <a:gd name="connsiteY97" fmla="*/ 1455538 h 1909514"/>
                  <a:gd name="connsiteX98" fmla="*/ 1398918 w 1656184"/>
                  <a:gd name="connsiteY98" fmla="*/ 1425881 h 1909514"/>
                  <a:gd name="connsiteX99" fmla="*/ 1394978 w 1656184"/>
                  <a:gd name="connsiteY99" fmla="*/ 1398549 h 1909514"/>
                  <a:gd name="connsiteX100" fmla="*/ 1392163 w 1656184"/>
                  <a:gd name="connsiteY100" fmla="*/ 1372381 h 1909514"/>
                  <a:gd name="connsiteX101" fmla="*/ 1391037 w 1656184"/>
                  <a:gd name="connsiteY101" fmla="*/ 1350865 h 1909514"/>
                  <a:gd name="connsiteX102" fmla="*/ 1392163 w 1656184"/>
                  <a:gd name="connsiteY102" fmla="*/ 1332837 h 1909514"/>
                  <a:gd name="connsiteX103" fmla="*/ 1401171 w 1656184"/>
                  <a:gd name="connsiteY103" fmla="*/ 1295039 h 1909514"/>
                  <a:gd name="connsiteX104" fmla="*/ 1412429 w 1656184"/>
                  <a:gd name="connsiteY104" fmla="*/ 1260148 h 1909514"/>
                  <a:gd name="connsiteX105" fmla="*/ 1426503 w 1656184"/>
                  <a:gd name="connsiteY105" fmla="*/ 1227001 h 1909514"/>
                  <a:gd name="connsiteX106" fmla="*/ 1443954 w 1656184"/>
                  <a:gd name="connsiteY106" fmla="*/ 1197926 h 1909514"/>
                  <a:gd name="connsiteX107" fmla="*/ 1469849 w 1656184"/>
                  <a:gd name="connsiteY107" fmla="*/ 1161872 h 1909514"/>
                  <a:gd name="connsiteX108" fmla="*/ 1496308 w 1656184"/>
                  <a:gd name="connsiteY108" fmla="*/ 1125818 h 1909514"/>
                  <a:gd name="connsiteX109" fmla="*/ 1522767 w 1656184"/>
                  <a:gd name="connsiteY109" fmla="*/ 1090926 h 1909514"/>
                  <a:gd name="connsiteX110" fmla="*/ 1549788 w 1656184"/>
                  <a:gd name="connsiteY110" fmla="*/ 1053710 h 1909514"/>
                  <a:gd name="connsiteX111" fmla="*/ 1573995 w 1656184"/>
                  <a:gd name="connsiteY111" fmla="*/ 1015911 h 1909514"/>
                  <a:gd name="connsiteX112" fmla="*/ 1597637 w 1656184"/>
                  <a:gd name="connsiteY112" fmla="*/ 976949 h 1909514"/>
                  <a:gd name="connsiteX113" fmla="*/ 1617341 w 1656184"/>
                  <a:gd name="connsiteY113" fmla="*/ 934499 h 1909514"/>
                  <a:gd name="connsiteX114" fmla="*/ 1633666 w 1656184"/>
                  <a:gd name="connsiteY114" fmla="*/ 889140 h 1909514"/>
                  <a:gd name="connsiteX115" fmla="*/ 1646051 w 1656184"/>
                  <a:gd name="connsiteY115" fmla="*/ 836222 h 1909514"/>
                  <a:gd name="connsiteX116" fmla="*/ 1652807 w 1656184"/>
                  <a:gd name="connsiteY116" fmla="*/ 782141 h 1909514"/>
                  <a:gd name="connsiteX117" fmla="*/ 1656184 w 1656184"/>
                  <a:gd name="connsiteY117" fmla="*/ 726897 h 1909514"/>
                  <a:gd name="connsiteX118" fmla="*/ 1655059 w 1656184"/>
                  <a:gd name="connsiteY118" fmla="*/ 671072 h 1909514"/>
                  <a:gd name="connsiteX119" fmla="*/ 1651118 w 1656184"/>
                  <a:gd name="connsiteY119" fmla="*/ 616409 h 1909514"/>
                  <a:gd name="connsiteX120" fmla="*/ 1642674 w 1656184"/>
                  <a:gd name="connsiteY120" fmla="*/ 563490 h 1909514"/>
                  <a:gd name="connsiteX121" fmla="*/ 1631415 w 1656184"/>
                  <a:gd name="connsiteY121" fmla="*/ 511736 h 1909514"/>
                  <a:gd name="connsiteX122" fmla="*/ 1617341 w 1656184"/>
                  <a:gd name="connsiteY122" fmla="*/ 464051 h 1909514"/>
                  <a:gd name="connsiteX123" fmla="*/ 1601579 w 1656184"/>
                  <a:gd name="connsiteY123" fmla="*/ 420438 h 1909514"/>
                  <a:gd name="connsiteX124" fmla="*/ 1583565 w 1656184"/>
                  <a:gd name="connsiteY124" fmla="*/ 381475 h 1909514"/>
                  <a:gd name="connsiteX125" fmla="*/ 1556543 w 1656184"/>
                  <a:gd name="connsiteY125" fmla="*/ 334954 h 1909514"/>
                  <a:gd name="connsiteX126" fmla="*/ 1527270 w 1656184"/>
                  <a:gd name="connsiteY126" fmla="*/ 290759 h 1909514"/>
                  <a:gd name="connsiteX127" fmla="*/ 1494056 w 1656184"/>
                  <a:gd name="connsiteY127" fmla="*/ 249471 h 1909514"/>
                  <a:gd name="connsiteX128" fmla="*/ 1458590 w 1656184"/>
                  <a:gd name="connsiteY128" fmla="*/ 209928 h 1909514"/>
                  <a:gd name="connsiteX129" fmla="*/ 1419747 w 1656184"/>
                  <a:gd name="connsiteY129" fmla="*/ 174455 h 1909514"/>
                  <a:gd name="connsiteX130" fmla="*/ 1376400 w 1656184"/>
                  <a:gd name="connsiteY130" fmla="*/ 141309 h 1909514"/>
                  <a:gd name="connsiteX131" fmla="*/ 1331365 w 1656184"/>
                  <a:gd name="connsiteY131" fmla="*/ 111652 h 1909514"/>
                  <a:gd name="connsiteX132" fmla="*/ 1283515 w 1656184"/>
                  <a:gd name="connsiteY132" fmla="*/ 85483 h 1909514"/>
                  <a:gd name="connsiteX133" fmla="*/ 1231161 w 1656184"/>
                  <a:gd name="connsiteY133" fmla="*/ 63386 h 1909514"/>
                  <a:gd name="connsiteX134" fmla="*/ 1177119 w 1656184"/>
                  <a:gd name="connsiteY134" fmla="*/ 43033 h 1909514"/>
                  <a:gd name="connsiteX135" fmla="*/ 1118572 w 1656184"/>
                  <a:gd name="connsiteY135" fmla="*/ 27332 h 1909514"/>
                  <a:gd name="connsiteX136" fmla="*/ 1057210 w 1656184"/>
                  <a:gd name="connsiteY136" fmla="*/ 14538 h 1909514"/>
                  <a:gd name="connsiteX137" fmla="*/ 993036 w 1656184"/>
                  <a:gd name="connsiteY137" fmla="*/ 5815 h 1909514"/>
                  <a:gd name="connsiteX138" fmla="*/ 925482 w 1656184"/>
                  <a:gd name="connsiteY138" fmla="*/ 582 h 1909514"/>
                  <a:gd name="connsiteX139" fmla="*/ 853425 w 1656184"/>
                  <a:gd name="connsiteY139" fmla="*/ 0 h 1909514"/>
                  <a:gd name="connsiteX0" fmla="*/ 853425 w 1656184"/>
                  <a:gd name="connsiteY0" fmla="*/ 0 h 1909514"/>
                  <a:gd name="connsiteX1" fmla="*/ 789249 w 1656184"/>
                  <a:gd name="connsiteY1" fmla="*/ 5234 h 1909514"/>
                  <a:gd name="connsiteX2" fmla="*/ 628247 w 1656184"/>
                  <a:gd name="connsiteY2" fmla="*/ 41869 h 1909514"/>
                  <a:gd name="connsiteX3" fmla="*/ 580396 w 1656184"/>
                  <a:gd name="connsiteY3" fmla="*/ 59896 h 1909514"/>
                  <a:gd name="connsiteX4" fmla="*/ 533110 w 1656184"/>
                  <a:gd name="connsiteY4" fmla="*/ 80250 h 1909514"/>
                  <a:gd name="connsiteX5" fmla="*/ 486948 w 1656184"/>
                  <a:gd name="connsiteY5" fmla="*/ 104673 h 1909514"/>
                  <a:gd name="connsiteX6" fmla="*/ 444164 w 1656184"/>
                  <a:gd name="connsiteY6" fmla="*/ 132005 h 1909514"/>
                  <a:gd name="connsiteX7" fmla="*/ 403069 w 1656184"/>
                  <a:gd name="connsiteY7" fmla="*/ 162825 h 1909514"/>
                  <a:gd name="connsiteX8" fmla="*/ 365352 w 1656184"/>
                  <a:gd name="connsiteY8" fmla="*/ 196553 h 1909514"/>
                  <a:gd name="connsiteX9" fmla="*/ 330449 w 1656184"/>
                  <a:gd name="connsiteY9" fmla="*/ 233188 h 1909514"/>
                  <a:gd name="connsiteX10" fmla="*/ 298924 w 1656184"/>
                  <a:gd name="connsiteY10" fmla="*/ 273313 h 1909514"/>
                  <a:gd name="connsiteX11" fmla="*/ 271340 w 1656184"/>
                  <a:gd name="connsiteY11" fmla="*/ 315764 h 1909514"/>
                  <a:gd name="connsiteX12" fmla="*/ 247696 w 1656184"/>
                  <a:gd name="connsiteY12" fmla="*/ 361123 h 1909514"/>
                  <a:gd name="connsiteX13" fmla="*/ 227993 w 1656184"/>
                  <a:gd name="connsiteY13" fmla="*/ 409970 h 1909514"/>
                  <a:gd name="connsiteX14" fmla="*/ 196468 w 1656184"/>
                  <a:gd name="connsiteY14" fmla="*/ 544301 h 1909514"/>
                  <a:gd name="connsiteX15" fmla="*/ 193653 w 1656184"/>
                  <a:gd name="connsiteY15" fmla="*/ 576865 h 1909514"/>
                  <a:gd name="connsiteX16" fmla="*/ 192528 w 1656184"/>
                  <a:gd name="connsiteY16" fmla="*/ 607686 h 1909514"/>
                  <a:gd name="connsiteX17" fmla="*/ 193653 w 1656184"/>
                  <a:gd name="connsiteY17" fmla="*/ 636180 h 1909514"/>
                  <a:gd name="connsiteX18" fmla="*/ 194216 w 1656184"/>
                  <a:gd name="connsiteY18" fmla="*/ 664674 h 1909514"/>
                  <a:gd name="connsiteX19" fmla="*/ 194216 w 1656184"/>
                  <a:gd name="connsiteY19" fmla="*/ 691424 h 1909514"/>
                  <a:gd name="connsiteX20" fmla="*/ 191402 w 1656184"/>
                  <a:gd name="connsiteY20" fmla="*/ 716430 h 1909514"/>
                  <a:gd name="connsiteX21" fmla="*/ 182958 w 1656184"/>
                  <a:gd name="connsiteY21" fmla="*/ 742016 h 1909514"/>
                  <a:gd name="connsiteX22" fmla="*/ 167758 w 1656184"/>
                  <a:gd name="connsiteY22" fmla="*/ 772837 h 1909514"/>
                  <a:gd name="connsiteX23" fmla="*/ 149181 w 1656184"/>
                  <a:gd name="connsiteY23" fmla="*/ 801331 h 1909514"/>
                  <a:gd name="connsiteX24" fmla="*/ 128915 w 1656184"/>
                  <a:gd name="connsiteY24" fmla="*/ 826336 h 1909514"/>
                  <a:gd name="connsiteX25" fmla="*/ 107523 w 1656184"/>
                  <a:gd name="connsiteY25" fmla="*/ 851923 h 1909514"/>
                  <a:gd name="connsiteX26" fmla="*/ 85005 w 1656184"/>
                  <a:gd name="connsiteY26" fmla="*/ 875184 h 1909514"/>
                  <a:gd name="connsiteX27" fmla="*/ 62487 w 1656184"/>
                  <a:gd name="connsiteY27" fmla="*/ 898445 h 1909514"/>
                  <a:gd name="connsiteX28" fmla="*/ 41095 w 1656184"/>
                  <a:gd name="connsiteY28" fmla="*/ 924031 h 1909514"/>
                  <a:gd name="connsiteX29" fmla="*/ 33777 w 1656184"/>
                  <a:gd name="connsiteY29" fmla="*/ 931009 h 1909514"/>
                  <a:gd name="connsiteX30" fmla="*/ 24769 w 1656184"/>
                  <a:gd name="connsiteY30" fmla="*/ 939732 h 1909514"/>
                  <a:gd name="connsiteX31" fmla="*/ 15200 w 1656184"/>
                  <a:gd name="connsiteY31" fmla="*/ 950199 h 1909514"/>
                  <a:gd name="connsiteX32" fmla="*/ 7319 w 1656184"/>
                  <a:gd name="connsiteY32" fmla="*/ 960666 h 1909514"/>
                  <a:gd name="connsiteX33" fmla="*/ 2252 w 1656184"/>
                  <a:gd name="connsiteY33" fmla="*/ 973460 h 1909514"/>
                  <a:gd name="connsiteX34" fmla="*/ 0 w 1656184"/>
                  <a:gd name="connsiteY34" fmla="*/ 987416 h 1909514"/>
                  <a:gd name="connsiteX35" fmla="*/ 2815 w 1656184"/>
                  <a:gd name="connsiteY35" fmla="*/ 1001955 h 1909514"/>
                  <a:gd name="connsiteX36" fmla="*/ 10133 w 1656184"/>
                  <a:gd name="connsiteY36" fmla="*/ 1015911 h 1909514"/>
                  <a:gd name="connsiteX37" fmla="*/ 22518 w 1656184"/>
                  <a:gd name="connsiteY37" fmla="*/ 1027541 h 1909514"/>
                  <a:gd name="connsiteX38" fmla="*/ 36592 w 1656184"/>
                  <a:gd name="connsiteY38" fmla="*/ 1035682 h 1909514"/>
                  <a:gd name="connsiteX39" fmla="*/ 54043 w 1656184"/>
                  <a:gd name="connsiteY39" fmla="*/ 1043243 h 1909514"/>
                  <a:gd name="connsiteX40" fmla="*/ 72621 w 1656184"/>
                  <a:gd name="connsiteY40" fmla="*/ 1049639 h 1909514"/>
                  <a:gd name="connsiteX41" fmla="*/ 91197 w 1656184"/>
                  <a:gd name="connsiteY41" fmla="*/ 1056035 h 1909514"/>
                  <a:gd name="connsiteX42" fmla="*/ 109212 w 1656184"/>
                  <a:gd name="connsiteY42" fmla="*/ 1062432 h 1909514"/>
                  <a:gd name="connsiteX43" fmla="*/ 126663 w 1656184"/>
                  <a:gd name="connsiteY43" fmla="*/ 1069992 h 1909514"/>
                  <a:gd name="connsiteX44" fmla="*/ 142425 w 1656184"/>
                  <a:gd name="connsiteY44" fmla="*/ 1078133 h 1909514"/>
                  <a:gd name="connsiteX45" fmla="*/ 153685 w 1656184"/>
                  <a:gd name="connsiteY45" fmla="*/ 1088601 h 1909514"/>
                  <a:gd name="connsiteX46" fmla="*/ 150306 w 1656184"/>
                  <a:gd name="connsiteY46" fmla="*/ 1102557 h 1909514"/>
                  <a:gd name="connsiteX47" fmla="*/ 144114 w 1656184"/>
                  <a:gd name="connsiteY47" fmla="*/ 1115351 h 1909514"/>
                  <a:gd name="connsiteX48" fmla="*/ 137921 w 1656184"/>
                  <a:gd name="connsiteY48" fmla="*/ 1128725 h 1909514"/>
                  <a:gd name="connsiteX49" fmla="*/ 131166 w 1656184"/>
                  <a:gd name="connsiteY49" fmla="*/ 1141518 h 1909514"/>
                  <a:gd name="connsiteX50" fmla="*/ 124974 w 1656184"/>
                  <a:gd name="connsiteY50" fmla="*/ 1154312 h 1909514"/>
                  <a:gd name="connsiteX51" fmla="*/ 120471 w 1656184"/>
                  <a:gd name="connsiteY51" fmla="*/ 1167105 h 1909514"/>
                  <a:gd name="connsiteX52" fmla="*/ 118781 w 1656184"/>
                  <a:gd name="connsiteY52" fmla="*/ 1178735 h 1909514"/>
                  <a:gd name="connsiteX53" fmla="*/ 119907 w 1656184"/>
                  <a:gd name="connsiteY53" fmla="*/ 1191529 h 1909514"/>
                  <a:gd name="connsiteX54" fmla="*/ 126100 w 1656184"/>
                  <a:gd name="connsiteY54" fmla="*/ 1203159 h 1909514"/>
                  <a:gd name="connsiteX55" fmla="*/ 137359 w 1656184"/>
                  <a:gd name="connsiteY55" fmla="*/ 1214790 h 1909514"/>
                  <a:gd name="connsiteX56" fmla="*/ 153685 w 1656184"/>
                  <a:gd name="connsiteY56" fmla="*/ 1226420 h 1909514"/>
                  <a:gd name="connsiteX57" fmla="*/ 150306 w 1656184"/>
                  <a:gd name="connsiteY57" fmla="*/ 1235725 h 1909514"/>
                  <a:gd name="connsiteX58" fmla="*/ 145240 w 1656184"/>
                  <a:gd name="connsiteY58" fmla="*/ 1245029 h 1909514"/>
                  <a:gd name="connsiteX59" fmla="*/ 141300 w 1656184"/>
                  <a:gd name="connsiteY59" fmla="*/ 1256077 h 1909514"/>
                  <a:gd name="connsiteX60" fmla="*/ 140174 w 1656184"/>
                  <a:gd name="connsiteY60" fmla="*/ 1267708 h 1909514"/>
                  <a:gd name="connsiteX61" fmla="*/ 142425 w 1656184"/>
                  <a:gd name="connsiteY61" fmla="*/ 1279339 h 1909514"/>
                  <a:gd name="connsiteX62" fmla="*/ 148618 w 1656184"/>
                  <a:gd name="connsiteY62" fmla="*/ 1289806 h 1909514"/>
                  <a:gd name="connsiteX63" fmla="*/ 156499 w 1656184"/>
                  <a:gd name="connsiteY63" fmla="*/ 1297947 h 1909514"/>
                  <a:gd name="connsiteX64" fmla="*/ 166632 w 1656184"/>
                  <a:gd name="connsiteY64" fmla="*/ 1305506 h 1909514"/>
                  <a:gd name="connsiteX65" fmla="*/ 176765 w 1656184"/>
                  <a:gd name="connsiteY65" fmla="*/ 1310740 h 1909514"/>
                  <a:gd name="connsiteX66" fmla="*/ 186335 w 1656184"/>
                  <a:gd name="connsiteY66" fmla="*/ 1317137 h 1909514"/>
                  <a:gd name="connsiteX67" fmla="*/ 195343 w 1656184"/>
                  <a:gd name="connsiteY67" fmla="*/ 1325860 h 1909514"/>
                  <a:gd name="connsiteX68" fmla="*/ 200408 w 1656184"/>
                  <a:gd name="connsiteY68" fmla="*/ 1335164 h 1909514"/>
                  <a:gd name="connsiteX69" fmla="*/ 205475 w 1656184"/>
                  <a:gd name="connsiteY69" fmla="*/ 1352028 h 1909514"/>
                  <a:gd name="connsiteX70" fmla="*/ 205475 w 1656184"/>
                  <a:gd name="connsiteY70" fmla="*/ 1371218 h 1909514"/>
                  <a:gd name="connsiteX71" fmla="*/ 203787 w 1656184"/>
                  <a:gd name="connsiteY71" fmla="*/ 1389245 h 1909514"/>
                  <a:gd name="connsiteX72" fmla="*/ 199283 w 1656184"/>
                  <a:gd name="connsiteY72" fmla="*/ 1407854 h 1909514"/>
                  <a:gd name="connsiteX73" fmla="*/ 195343 w 1656184"/>
                  <a:gd name="connsiteY73" fmla="*/ 1425881 h 1909514"/>
                  <a:gd name="connsiteX74" fmla="*/ 192528 w 1656184"/>
                  <a:gd name="connsiteY74" fmla="*/ 1442163 h 1909514"/>
                  <a:gd name="connsiteX75" fmla="*/ 190276 w 1656184"/>
                  <a:gd name="connsiteY75" fmla="*/ 1465424 h 1909514"/>
                  <a:gd name="connsiteX76" fmla="*/ 192528 w 1656184"/>
                  <a:gd name="connsiteY76" fmla="*/ 1486358 h 1909514"/>
                  <a:gd name="connsiteX77" fmla="*/ 198719 w 1656184"/>
                  <a:gd name="connsiteY77" fmla="*/ 1505548 h 1909514"/>
                  <a:gd name="connsiteX78" fmla="*/ 206601 w 1656184"/>
                  <a:gd name="connsiteY78" fmla="*/ 1522413 h 1909514"/>
                  <a:gd name="connsiteX79" fmla="*/ 217860 w 1656184"/>
                  <a:gd name="connsiteY79" fmla="*/ 1535787 h 1909514"/>
                  <a:gd name="connsiteX80" fmla="*/ 232497 w 1656184"/>
                  <a:gd name="connsiteY80" fmla="*/ 1548581 h 1909514"/>
                  <a:gd name="connsiteX81" fmla="*/ 246570 w 1656184"/>
                  <a:gd name="connsiteY81" fmla="*/ 1559048 h 1909514"/>
                  <a:gd name="connsiteX82" fmla="*/ 262896 w 1656184"/>
                  <a:gd name="connsiteY82" fmla="*/ 1567771 h 1909514"/>
                  <a:gd name="connsiteX83" fmla="*/ 279221 w 1656184"/>
                  <a:gd name="connsiteY83" fmla="*/ 1575331 h 1909514"/>
                  <a:gd name="connsiteX84" fmla="*/ 295546 w 1656184"/>
                  <a:gd name="connsiteY84" fmla="*/ 1579401 h 1909514"/>
                  <a:gd name="connsiteX85" fmla="*/ 325383 w 1656184"/>
                  <a:gd name="connsiteY85" fmla="*/ 1584635 h 1909514"/>
                  <a:gd name="connsiteX86" fmla="*/ 356908 w 1656184"/>
                  <a:gd name="connsiteY86" fmla="*/ 1586961 h 1909514"/>
                  <a:gd name="connsiteX87" fmla="*/ 390121 w 1656184"/>
                  <a:gd name="connsiteY87" fmla="*/ 1585798 h 1909514"/>
                  <a:gd name="connsiteX88" fmla="*/ 422772 w 1656184"/>
                  <a:gd name="connsiteY88" fmla="*/ 1582309 h 1909514"/>
                  <a:gd name="connsiteX89" fmla="*/ 455423 w 1656184"/>
                  <a:gd name="connsiteY89" fmla="*/ 1578238 h 1909514"/>
                  <a:gd name="connsiteX90" fmla="*/ 486385 w 1656184"/>
                  <a:gd name="connsiteY90" fmla="*/ 1571841 h 1909514"/>
                  <a:gd name="connsiteX91" fmla="*/ 513969 w 1656184"/>
                  <a:gd name="connsiteY91" fmla="*/ 1564281 h 1909514"/>
                  <a:gd name="connsiteX92" fmla="*/ 529900 w 1656184"/>
                  <a:gd name="connsiteY92" fmla="*/ 1558923 h 1909514"/>
                  <a:gd name="connsiteX93" fmla="*/ 627355 w 1656184"/>
                  <a:gd name="connsiteY93" fmla="*/ 1909514 h 1909514"/>
                  <a:gd name="connsiteX94" fmla="*/ 1413007 w 1656184"/>
                  <a:gd name="connsiteY94" fmla="*/ 1487444 h 1909514"/>
                  <a:gd name="connsiteX95" fmla="*/ 1412429 w 1656184"/>
                  <a:gd name="connsiteY95" fmla="*/ 1485195 h 1909514"/>
                  <a:gd name="connsiteX96" fmla="*/ 1405111 w 1656184"/>
                  <a:gd name="connsiteY96" fmla="*/ 1455538 h 1909514"/>
                  <a:gd name="connsiteX97" fmla="*/ 1398918 w 1656184"/>
                  <a:gd name="connsiteY97" fmla="*/ 1425881 h 1909514"/>
                  <a:gd name="connsiteX98" fmla="*/ 1394978 w 1656184"/>
                  <a:gd name="connsiteY98" fmla="*/ 1398549 h 1909514"/>
                  <a:gd name="connsiteX99" fmla="*/ 1392163 w 1656184"/>
                  <a:gd name="connsiteY99" fmla="*/ 1372381 h 1909514"/>
                  <a:gd name="connsiteX100" fmla="*/ 1391037 w 1656184"/>
                  <a:gd name="connsiteY100" fmla="*/ 1350865 h 1909514"/>
                  <a:gd name="connsiteX101" fmla="*/ 1392163 w 1656184"/>
                  <a:gd name="connsiteY101" fmla="*/ 1332837 h 1909514"/>
                  <a:gd name="connsiteX102" fmla="*/ 1401171 w 1656184"/>
                  <a:gd name="connsiteY102" fmla="*/ 1295039 h 1909514"/>
                  <a:gd name="connsiteX103" fmla="*/ 1412429 w 1656184"/>
                  <a:gd name="connsiteY103" fmla="*/ 1260148 h 1909514"/>
                  <a:gd name="connsiteX104" fmla="*/ 1426503 w 1656184"/>
                  <a:gd name="connsiteY104" fmla="*/ 1227001 h 1909514"/>
                  <a:gd name="connsiteX105" fmla="*/ 1443954 w 1656184"/>
                  <a:gd name="connsiteY105" fmla="*/ 1197926 h 1909514"/>
                  <a:gd name="connsiteX106" fmla="*/ 1469849 w 1656184"/>
                  <a:gd name="connsiteY106" fmla="*/ 1161872 h 1909514"/>
                  <a:gd name="connsiteX107" fmla="*/ 1496308 w 1656184"/>
                  <a:gd name="connsiteY107" fmla="*/ 1125818 h 1909514"/>
                  <a:gd name="connsiteX108" fmla="*/ 1522767 w 1656184"/>
                  <a:gd name="connsiteY108" fmla="*/ 1090926 h 1909514"/>
                  <a:gd name="connsiteX109" fmla="*/ 1549788 w 1656184"/>
                  <a:gd name="connsiteY109" fmla="*/ 1053710 h 1909514"/>
                  <a:gd name="connsiteX110" fmla="*/ 1573995 w 1656184"/>
                  <a:gd name="connsiteY110" fmla="*/ 1015911 h 1909514"/>
                  <a:gd name="connsiteX111" fmla="*/ 1597637 w 1656184"/>
                  <a:gd name="connsiteY111" fmla="*/ 976949 h 1909514"/>
                  <a:gd name="connsiteX112" fmla="*/ 1617341 w 1656184"/>
                  <a:gd name="connsiteY112" fmla="*/ 934499 h 1909514"/>
                  <a:gd name="connsiteX113" fmla="*/ 1633666 w 1656184"/>
                  <a:gd name="connsiteY113" fmla="*/ 889140 h 1909514"/>
                  <a:gd name="connsiteX114" fmla="*/ 1646051 w 1656184"/>
                  <a:gd name="connsiteY114" fmla="*/ 836222 h 1909514"/>
                  <a:gd name="connsiteX115" fmla="*/ 1652807 w 1656184"/>
                  <a:gd name="connsiteY115" fmla="*/ 782141 h 1909514"/>
                  <a:gd name="connsiteX116" fmla="*/ 1656184 w 1656184"/>
                  <a:gd name="connsiteY116" fmla="*/ 726897 h 1909514"/>
                  <a:gd name="connsiteX117" fmla="*/ 1655059 w 1656184"/>
                  <a:gd name="connsiteY117" fmla="*/ 671072 h 1909514"/>
                  <a:gd name="connsiteX118" fmla="*/ 1651118 w 1656184"/>
                  <a:gd name="connsiteY118" fmla="*/ 616409 h 1909514"/>
                  <a:gd name="connsiteX119" fmla="*/ 1642674 w 1656184"/>
                  <a:gd name="connsiteY119" fmla="*/ 563490 h 1909514"/>
                  <a:gd name="connsiteX120" fmla="*/ 1631415 w 1656184"/>
                  <a:gd name="connsiteY120" fmla="*/ 511736 h 1909514"/>
                  <a:gd name="connsiteX121" fmla="*/ 1617341 w 1656184"/>
                  <a:gd name="connsiteY121" fmla="*/ 464051 h 1909514"/>
                  <a:gd name="connsiteX122" fmla="*/ 1601579 w 1656184"/>
                  <a:gd name="connsiteY122" fmla="*/ 420438 h 1909514"/>
                  <a:gd name="connsiteX123" fmla="*/ 1583565 w 1656184"/>
                  <a:gd name="connsiteY123" fmla="*/ 381475 h 1909514"/>
                  <a:gd name="connsiteX124" fmla="*/ 1556543 w 1656184"/>
                  <a:gd name="connsiteY124" fmla="*/ 334954 h 1909514"/>
                  <a:gd name="connsiteX125" fmla="*/ 1527270 w 1656184"/>
                  <a:gd name="connsiteY125" fmla="*/ 290759 h 1909514"/>
                  <a:gd name="connsiteX126" fmla="*/ 1494056 w 1656184"/>
                  <a:gd name="connsiteY126" fmla="*/ 249471 h 1909514"/>
                  <a:gd name="connsiteX127" fmla="*/ 1458590 w 1656184"/>
                  <a:gd name="connsiteY127" fmla="*/ 209928 h 1909514"/>
                  <a:gd name="connsiteX128" fmla="*/ 1419747 w 1656184"/>
                  <a:gd name="connsiteY128" fmla="*/ 174455 h 1909514"/>
                  <a:gd name="connsiteX129" fmla="*/ 1376400 w 1656184"/>
                  <a:gd name="connsiteY129" fmla="*/ 141309 h 1909514"/>
                  <a:gd name="connsiteX130" fmla="*/ 1331365 w 1656184"/>
                  <a:gd name="connsiteY130" fmla="*/ 111652 h 1909514"/>
                  <a:gd name="connsiteX131" fmla="*/ 1283515 w 1656184"/>
                  <a:gd name="connsiteY131" fmla="*/ 85483 h 1909514"/>
                  <a:gd name="connsiteX132" fmla="*/ 1231161 w 1656184"/>
                  <a:gd name="connsiteY132" fmla="*/ 63386 h 1909514"/>
                  <a:gd name="connsiteX133" fmla="*/ 1177119 w 1656184"/>
                  <a:gd name="connsiteY133" fmla="*/ 43033 h 1909514"/>
                  <a:gd name="connsiteX134" fmla="*/ 1118572 w 1656184"/>
                  <a:gd name="connsiteY134" fmla="*/ 27332 h 1909514"/>
                  <a:gd name="connsiteX135" fmla="*/ 1057210 w 1656184"/>
                  <a:gd name="connsiteY135" fmla="*/ 14538 h 1909514"/>
                  <a:gd name="connsiteX136" fmla="*/ 993036 w 1656184"/>
                  <a:gd name="connsiteY136" fmla="*/ 5815 h 1909514"/>
                  <a:gd name="connsiteX137" fmla="*/ 925482 w 1656184"/>
                  <a:gd name="connsiteY137" fmla="*/ 582 h 1909514"/>
                  <a:gd name="connsiteX138" fmla="*/ 853425 w 1656184"/>
                  <a:gd name="connsiteY138" fmla="*/ 0 h 190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1656184" h="1909514">
                    <a:moveTo>
                      <a:pt x="853425" y="0"/>
                    </a:moveTo>
                    <a:lnTo>
                      <a:pt x="789249" y="5234"/>
                    </a:lnTo>
                    <a:lnTo>
                      <a:pt x="628247" y="41869"/>
                    </a:lnTo>
                    <a:lnTo>
                      <a:pt x="580396" y="59896"/>
                    </a:lnTo>
                    <a:lnTo>
                      <a:pt x="533110" y="80250"/>
                    </a:lnTo>
                    <a:lnTo>
                      <a:pt x="486948" y="104673"/>
                    </a:lnTo>
                    <a:lnTo>
                      <a:pt x="444164" y="132005"/>
                    </a:lnTo>
                    <a:lnTo>
                      <a:pt x="403069" y="162825"/>
                    </a:lnTo>
                    <a:lnTo>
                      <a:pt x="365352" y="196553"/>
                    </a:lnTo>
                    <a:lnTo>
                      <a:pt x="330449" y="233188"/>
                    </a:lnTo>
                    <a:lnTo>
                      <a:pt x="298924" y="273313"/>
                    </a:lnTo>
                    <a:lnTo>
                      <a:pt x="271340" y="315764"/>
                    </a:lnTo>
                    <a:lnTo>
                      <a:pt x="247696" y="361123"/>
                    </a:lnTo>
                    <a:lnTo>
                      <a:pt x="227993" y="409970"/>
                    </a:lnTo>
                    <a:lnTo>
                      <a:pt x="196468" y="544301"/>
                    </a:lnTo>
                    <a:lnTo>
                      <a:pt x="193653" y="576865"/>
                    </a:lnTo>
                    <a:lnTo>
                      <a:pt x="192528" y="607686"/>
                    </a:lnTo>
                    <a:lnTo>
                      <a:pt x="193653" y="636180"/>
                    </a:lnTo>
                    <a:cubicBezTo>
                      <a:pt x="193840" y="645678"/>
                      <a:pt x="194028" y="655177"/>
                      <a:pt x="194216" y="664674"/>
                    </a:cubicBezTo>
                    <a:lnTo>
                      <a:pt x="194216" y="691424"/>
                    </a:lnTo>
                    <a:lnTo>
                      <a:pt x="191402" y="716430"/>
                    </a:lnTo>
                    <a:lnTo>
                      <a:pt x="182958" y="742016"/>
                    </a:lnTo>
                    <a:lnTo>
                      <a:pt x="167758" y="772837"/>
                    </a:lnTo>
                    <a:lnTo>
                      <a:pt x="149181" y="801331"/>
                    </a:lnTo>
                    <a:lnTo>
                      <a:pt x="128915" y="826336"/>
                    </a:lnTo>
                    <a:lnTo>
                      <a:pt x="107523" y="851923"/>
                    </a:lnTo>
                    <a:lnTo>
                      <a:pt x="85005" y="875184"/>
                    </a:lnTo>
                    <a:lnTo>
                      <a:pt x="62487" y="898445"/>
                    </a:lnTo>
                    <a:lnTo>
                      <a:pt x="41095" y="924031"/>
                    </a:lnTo>
                    <a:lnTo>
                      <a:pt x="33777" y="931009"/>
                    </a:lnTo>
                    <a:lnTo>
                      <a:pt x="24769" y="939732"/>
                    </a:lnTo>
                    <a:lnTo>
                      <a:pt x="15200" y="950199"/>
                    </a:lnTo>
                    <a:lnTo>
                      <a:pt x="7319" y="960666"/>
                    </a:lnTo>
                    <a:lnTo>
                      <a:pt x="2252" y="973460"/>
                    </a:lnTo>
                    <a:lnTo>
                      <a:pt x="0" y="987416"/>
                    </a:lnTo>
                    <a:lnTo>
                      <a:pt x="2815" y="1001955"/>
                    </a:lnTo>
                    <a:lnTo>
                      <a:pt x="10133" y="1015911"/>
                    </a:lnTo>
                    <a:lnTo>
                      <a:pt x="22518" y="1027541"/>
                    </a:lnTo>
                    <a:lnTo>
                      <a:pt x="36592" y="1035682"/>
                    </a:lnTo>
                    <a:lnTo>
                      <a:pt x="54043" y="1043243"/>
                    </a:lnTo>
                    <a:lnTo>
                      <a:pt x="72621" y="1049639"/>
                    </a:lnTo>
                    <a:lnTo>
                      <a:pt x="91197" y="1056035"/>
                    </a:lnTo>
                    <a:lnTo>
                      <a:pt x="109212" y="1062432"/>
                    </a:lnTo>
                    <a:lnTo>
                      <a:pt x="126663" y="1069992"/>
                    </a:lnTo>
                    <a:lnTo>
                      <a:pt x="142425" y="1078133"/>
                    </a:lnTo>
                    <a:lnTo>
                      <a:pt x="153685" y="1088601"/>
                    </a:lnTo>
                    <a:lnTo>
                      <a:pt x="150306" y="1102557"/>
                    </a:lnTo>
                    <a:lnTo>
                      <a:pt x="144114" y="1115351"/>
                    </a:lnTo>
                    <a:lnTo>
                      <a:pt x="137921" y="1128725"/>
                    </a:lnTo>
                    <a:lnTo>
                      <a:pt x="131166" y="1141518"/>
                    </a:lnTo>
                    <a:lnTo>
                      <a:pt x="124974" y="1154312"/>
                    </a:lnTo>
                    <a:lnTo>
                      <a:pt x="120471" y="1167105"/>
                    </a:lnTo>
                    <a:lnTo>
                      <a:pt x="118781" y="1178735"/>
                    </a:lnTo>
                    <a:cubicBezTo>
                      <a:pt x="119156" y="1183000"/>
                      <a:pt x="119532" y="1187264"/>
                      <a:pt x="119907" y="1191529"/>
                    </a:cubicBezTo>
                    <a:lnTo>
                      <a:pt x="126100" y="1203159"/>
                    </a:lnTo>
                    <a:lnTo>
                      <a:pt x="137359" y="1214790"/>
                    </a:lnTo>
                    <a:lnTo>
                      <a:pt x="153685" y="1226420"/>
                    </a:lnTo>
                    <a:lnTo>
                      <a:pt x="150306" y="1235725"/>
                    </a:lnTo>
                    <a:lnTo>
                      <a:pt x="145240" y="1245029"/>
                    </a:lnTo>
                    <a:lnTo>
                      <a:pt x="141300" y="1256077"/>
                    </a:lnTo>
                    <a:lnTo>
                      <a:pt x="140174" y="1267708"/>
                    </a:lnTo>
                    <a:lnTo>
                      <a:pt x="142425" y="1279339"/>
                    </a:lnTo>
                    <a:lnTo>
                      <a:pt x="148618" y="1289806"/>
                    </a:lnTo>
                    <a:lnTo>
                      <a:pt x="156499" y="1297947"/>
                    </a:lnTo>
                    <a:lnTo>
                      <a:pt x="166632" y="1305506"/>
                    </a:lnTo>
                    <a:lnTo>
                      <a:pt x="176765" y="1310740"/>
                    </a:lnTo>
                    <a:lnTo>
                      <a:pt x="186335" y="1317137"/>
                    </a:lnTo>
                    <a:lnTo>
                      <a:pt x="195343" y="1325860"/>
                    </a:lnTo>
                    <a:lnTo>
                      <a:pt x="200408" y="1335164"/>
                    </a:lnTo>
                    <a:lnTo>
                      <a:pt x="205475" y="1352028"/>
                    </a:lnTo>
                    <a:lnTo>
                      <a:pt x="205475" y="1371218"/>
                    </a:lnTo>
                    <a:lnTo>
                      <a:pt x="203787" y="1389245"/>
                    </a:lnTo>
                    <a:lnTo>
                      <a:pt x="199283" y="1407854"/>
                    </a:lnTo>
                    <a:lnTo>
                      <a:pt x="195343" y="1425881"/>
                    </a:lnTo>
                    <a:lnTo>
                      <a:pt x="192528" y="1442163"/>
                    </a:lnTo>
                    <a:lnTo>
                      <a:pt x="190276" y="1465424"/>
                    </a:lnTo>
                    <a:lnTo>
                      <a:pt x="192528" y="1486358"/>
                    </a:lnTo>
                    <a:lnTo>
                      <a:pt x="198719" y="1505548"/>
                    </a:lnTo>
                    <a:lnTo>
                      <a:pt x="206601" y="1522413"/>
                    </a:lnTo>
                    <a:lnTo>
                      <a:pt x="217860" y="1535787"/>
                    </a:lnTo>
                    <a:lnTo>
                      <a:pt x="232497" y="1548581"/>
                    </a:lnTo>
                    <a:lnTo>
                      <a:pt x="246570" y="1559048"/>
                    </a:lnTo>
                    <a:lnTo>
                      <a:pt x="262896" y="1567771"/>
                    </a:lnTo>
                    <a:lnTo>
                      <a:pt x="279221" y="1575331"/>
                    </a:lnTo>
                    <a:lnTo>
                      <a:pt x="295546" y="1579401"/>
                    </a:lnTo>
                    <a:lnTo>
                      <a:pt x="325383" y="1584635"/>
                    </a:lnTo>
                    <a:lnTo>
                      <a:pt x="356908" y="1586961"/>
                    </a:lnTo>
                    <a:lnTo>
                      <a:pt x="390121" y="1585798"/>
                    </a:lnTo>
                    <a:lnTo>
                      <a:pt x="422772" y="1582309"/>
                    </a:lnTo>
                    <a:lnTo>
                      <a:pt x="455423" y="1578238"/>
                    </a:lnTo>
                    <a:lnTo>
                      <a:pt x="486385" y="1571841"/>
                    </a:lnTo>
                    <a:lnTo>
                      <a:pt x="513969" y="1564281"/>
                    </a:lnTo>
                    <a:lnTo>
                      <a:pt x="529900" y="1558923"/>
                    </a:lnTo>
                    <a:lnTo>
                      <a:pt x="627355" y="1909514"/>
                    </a:lnTo>
                    <a:lnTo>
                      <a:pt x="1413007" y="1487444"/>
                    </a:lnTo>
                    <a:lnTo>
                      <a:pt x="1412429" y="1485195"/>
                    </a:lnTo>
                    <a:lnTo>
                      <a:pt x="1405111" y="1455538"/>
                    </a:lnTo>
                    <a:lnTo>
                      <a:pt x="1398918" y="1425881"/>
                    </a:lnTo>
                    <a:lnTo>
                      <a:pt x="1394978" y="1398549"/>
                    </a:lnTo>
                    <a:lnTo>
                      <a:pt x="1392163" y="1372381"/>
                    </a:lnTo>
                    <a:cubicBezTo>
                      <a:pt x="1391788" y="1365209"/>
                      <a:pt x="1391412" y="1358037"/>
                      <a:pt x="1391037" y="1350865"/>
                    </a:cubicBezTo>
                    <a:cubicBezTo>
                      <a:pt x="1391412" y="1344856"/>
                      <a:pt x="1391788" y="1338846"/>
                      <a:pt x="1392163" y="1332837"/>
                    </a:cubicBezTo>
                    <a:lnTo>
                      <a:pt x="1401171" y="1295039"/>
                    </a:lnTo>
                    <a:lnTo>
                      <a:pt x="1412429" y="1260148"/>
                    </a:lnTo>
                    <a:lnTo>
                      <a:pt x="1426503" y="1227001"/>
                    </a:lnTo>
                    <a:lnTo>
                      <a:pt x="1443954" y="1197926"/>
                    </a:lnTo>
                    <a:lnTo>
                      <a:pt x="1469849" y="1161872"/>
                    </a:lnTo>
                    <a:lnTo>
                      <a:pt x="1496308" y="1125818"/>
                    </a:lnTo>
                    <a:lnTo>
                      <a:pt x="1522767" y="1090926"/>
                    </a:lnTo>
                    <a:lnTo>
                      <a:pt x="1549788" y="1053710"/>
                    </a:lnTo>
                    <a:lnTo>
                      <a:pt x="1573995" y="1015911"/>
                    </a:lnTo>
                    <a:lnTo>
                      <a:pt x="1597637" y="976949"/>
                    </a:lnTo>
                    <a:lnTo>
                      <a:pt x="1617341" y="934499"/>
                    </a:lnTo>
                    <a:lnTo>
                      <a:pt x="1633666" y="889140"/>
                    </a:lnTo>
                    <a:lnTo>
                      <a:pt x="1646051" y="836222"/>
                    </a:lnTo>
                    <a:lnTo>
                      <a:pt x="1652807" y="782141"/>
                    </a:lnTo>
                    <a:lnTo>
                      <a:pt x="1656184" y="726897"/>
                    </a:lnTo>
                    <a:lnTo>
                      <a:pt x="1655059" y="671072"/>
                    </a:lnTo>
                    <a:lnTo>
                      <a:pt x="1651118" y="616409"/>
                    </a:lnTo>
                    <a:lnTo>
                      <a:pt x="1642674" y="563490"/>
                    </a:lnTo>
                    <a:lnTo>
                      <a:pt x="1631415" y="511736"/>
                    </a:lnTo>
                    <a:lnTo>
                      <a:pt x="1617341" y="464051"/>
                    </a:lnTo>
                    <a:lnTo>
                      <a:pt x="1601579" y="420438"/>
                    </a:lnTo>
                    <a:lnTo>
                      <a:pt x="1583565" y="381475"/>
                    </a:lnTo>
                    <a:lnTo>
                      <a:pt x="1556543" y="334954"/>
                    </a:lnTo>
                    <a:lnTo>
                      <a:pt x="1527270" y="290759"/>
                    </a:lnTo>
                    <a:lnTo>
                      <a:pt x="1494056" y="249471"/>
                    </a:lnTo>
                    <a:lnTo>
                      <a:pt x="1458590" y="209928"/>
                    </a:lnTo>
                    <a:lnTo>
                      <a:pt x="1419747" y="174455"/>
                    </a:lnTo>
                    <a:lnTo>
                      <a:pt x="1376400" y="141309"/>
                    </a:lnTo>
                    <a:lnTo>
                      <a:pt x="1331365" y="111652"/>
                    </a:lnTo>
                    <a:lnTo>
                      <a:pt x="1283515" y="85483"/>
                    </a:lnTo>
                    <a:lnTo>
                      <a:pt x="1231161" y="63386"/>
                    </a:lnTo>
                    <a:lnTo>
                      <a:pt x="1177119" y="43033"/>
                    </a:lnTo>
                    <a:lnTo>
                      <a:pt x="1118572" y="27332"/>
                    </a:lnTo>
                    <a:lnTo>
                      <a:pt x="1057210" y="14538"/>
                    </a:lnTo>
                    <a:lnTo>
                      <a:pt x="993036" y="5815"/>
                    </a:lnTo>
                    <a:lnTo>
                      <a:pt x="925482" y="582"/>
                    </a:lnTo>
                    <a:lnTo>
                      <a:pt x="85342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8FA7D1DC-E501-D543-B5C2-A403400236DB}"/>
                  </a:ext>
                </a:extLst>
              </p:cNvPr>
              <p:cNvSpPr/>
              <p:nvPr/>
            </p:nvSpPr>
            <p:spPr>
              <a:xfrm>
                <a:off x="1358088" y="4198964"/>
                <a:ext cx="1089158" cy="611109"/>
              </a:xfrm>
              <a:custGeom>
                <a:avLst/>
                <a:gdLst>
                  <a:gd name="connsiteX0" fmla="*/ 0 w 1094108"/>
                  <a:gd name="connsiteY0" fmla="*/ 200851 h 581411"/>
                  <a:gd name="connsiteX1" fmla="*/ 95139 w 1094108"/>
                  <a:gd name="connsiteY1" fmla="*/ 0 h 581411"/>
                  <a:gd name="connsiteX2" fmla="*/ 1025396 w 1094108"/>
                  <a:gd name="connsiteY2" fmla="*/ 338276 h 581411"/>
                  <a:gd name="connsiteX3" fmla="*/ 1094108 w 1094108"/>
                  <a:gd name="connsiteY3" fmla="*/ 412273 h 581411"/>
                  <a:gd name="connsiteX4" fmla="*/ 1078252 w 1094108"/>
                  <a:gd name="connsiteY4" fmla="*/ 517984 h 581411"/>
                  <a:gd name="connsiteX5" fmla="*/ 1014825 w 1094108"/>
                  <a:gd name="connsiteY5" fmla="*/ 480985 h 581411"/>
                  <a:gd name="connsiteX6" fmla="*/ 998968 w 1094108"/>
                  <a:gd name="connsiteY6" fmla="*/ 581411 h 581411"/>
                  <a:gd name="connsiteX7" fmla="*/ 0 w 1094108"/>
                  <a:gd name="connsiteY7" fmla="*/ 200851 h 581411"/>
                  <a:gd name="connsiteX0" fmla="*/ 0 w 1094108"/>
                  <a:gd name="connsiteY0" fmla="*/ 200851 h 581411"/>
                  <a:gd name="connsiteX1" fmla="*/ 95139 w 1094108"/>
                  <a:gd name="connsiteY1" fmla="*/ 0 h 581411"/>
                  <a:gd name="connsiteX2" fmla="*/ 1025396 w 1094108"/>
                  <a:gd name="connsiteY2" fmla="*/ 338276 h 581411"/>
                  <a:gd name="connsiteX3" fmla="*/ 1094108 w 1094108"/>
                  <a:gd name="connsiteY3" fmla="*/ 412273 h 581411"/>
                  <a:gd name="connsiteX4" fmla="*/ 1078252 w 1094108"/>
                  <a:gd name="connsiteY4" fmla="*/ 517984 h 581411"/>
                  <a:gd name="connsiteX5" fmla="*/ 1014825 w 1094108"/>
                  <a:gd name="connsiteY5" fmla="*/ 480985 h 581411"/>
                  <a:gd name="connsiteX6" fmla="*/ 998968 w 1094108"/>
                  <a:gd name="connsiteY6" fmla="*/ 581411 h 581411"/>
                  <a:gd name="connsiteX7" fmla="*/ 0 w 1094108"/>
                  <a:gd name="connsiteY7" fmla="*/ 200851 h 581411"/>
                  <a:gd name="connsiteX0" fmla="*/ 0 w 1094108"/>
                  <a:gd name="connsiteY0" fmla="*/ 200851 h 581411"/>
                  <a:gd name="connsiteX1" fmla="*/ 95139 w 1094108"/>
                  <a:gd name="connsiteY1" fmla="*/ 0 h 581411"/>
                  <a:gd name="connsiteX2" fmla="*/ 1010547 w 1094108"/>
                  <a:gd name="connsiteY2" fmla="*/ 293729 h 581411"/>
                  <a:gd name="connsiteX3" fmla="*/ 1094108 w 1094108"/>
                  <a:gd name="connsiteY3" fmla="*/ 412273 h 581411"/>
                  <a:gd name="connsiteX4" fmla="*/ 1078252 w 1094108"/>
                  <a:gd name="connsiteY4" fmla="*/ 517984 h 581411"/>
                  <a:gd name="connsiteX5" fmla="*/ 1014825 w 1094108"/>
                  <a:gd name="connsiteY5" fmla="*/ 480985 h 581411"/>
                  <a:gd name="connsiteX6" fmla="*/ 998968 w 1094108"/>
                  <a:gd name="connsiteY6" fmla="*/ 581411 h 581411"/>
                  <a:gd name="connsiteX7" fmla="*/ 0 w 1094108"/>
                  <a:gd name="connsiteY7" fmla="*/ 200851 h 581411"/>
                  <a:gd name="connsiteX0" fmla="*/ 0 w 1094108"/>
                  <a:gd name="connsiteY0" fmla="*/ 230550 h 611110"/>
                  <a:gd name="connsiteX1" fmla="*/ 119888 w 1094108"/>
                  <a:gd name="connsiteY1" fmla="*/ 0 h 611110"/>
                  <a:gd name="connsiteX2" fmla="*/ 1010547 w 1094108"/>
                  <a:gd name="connsiteY2" fmla="*/ 323428 h 611110"/>
                  <a:gd name="connsiteX3" fmla="*/ 1094108 w 1094108"/>
                  <a:gd name="connsiteY3" fmla="*/ 441972 h 611110"/>
                  <a:gd name="connsiteX4" fmla="*/ 1078252 w 1094108"/>
                  <a:gd name="connsiteY4" fmla="*/ 547683 h 611110"/>
                  <a:gd name="connsiteX5" fmla="*/ 1014825 w 1094108"/>
                  <a:gd name="connsiteY5" fmla="*/ 510684 h 611110"/>
                  <a:gd name="connsiteX6" fmla="*/ 998968 w 1094108"/>
                  <a:gd name="connsiteY6" fmla="*/ 611110 h 611110"/>
                  <a:gd name="connsiteX7" fmla="*/ 0 w 1094108"/>
                  <a:gd name="connsiteY7" fmla="*/ 230550 h 611110"/>
                  <a:gd name="connsiteX0" fmla="*/ 0 w 1089158"/>
                  <a:gd name="connsiteY0" fmla="*/ 210751 h 611110"/>
                  <a:gd name="connsiteX1" fmla="*/ 114938 w 1089158"/>
                  <a:gd name="connsiteY1" fmla="*/ 0 h 611110"/>
                  <a:gd name="connsiteX2" fmla="*/ 1005597 w 1089158"/>
                  <a:gd name="connsiteY2" fmla="*/ 323428 h 611110"/>
                  <a:gd name="connsiteX3" fmla="*/ 1089158 w 1089158"/>
                  <a:gd name="connsiteY3" fmla="*/ 441972 h 611110"/>
                  <a:gd name="connsiteX4" fmla="*/ 1073302 w 1089158"/>
                  <a:gd name="connsiteY4" fmla="*/ 547683 h 611110"/>
                  <a:gd name="connsiteX5" fmla="*/ 1009875 w 1089158"/>
                  <a:gd name="connsiteY5" fmla="*/ 510684 h 611110"/>
                  <a:gd name="connsiteX6" fmla="*/ 994018 w 1089158"/>
                  <a:gd name="connsiteY6" fmla="*/ 611110 h 611110"/>
                  <a:gd name="connsiteX7" fmla="*/ 0 w 1089158"/>
                  <a:gd name="connsiteY7" fmla="*/ 210751 h 611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9158" h="611110">
                    <a:moveTo>
                      <a:pt x="0" y="210751"/>
                    </a:moveTo>
                    <a:lnTo>
                      <a:pt x="114938" y="0"/>
                    </a:lnTo>
                    <a:lnTo>
                      <a:pt x="1005597" y="323428"/>
                    </a:lnTo>
                    <a:lnTo>
                      <a:pt x="1089158" y="441972"/>
                    </a:lnTo>
                    <a:lnTo>
                      <a:pt x="1073302" y="547683"/>
                    </a:lnTo>
                    <a:lnTo>
                      <a:pt x="1009875" y="510684"/>
                    </a:lnTo>
                    <a:lnTo>
                      <a:pt x="994018" y="611110"/>
                    </a:lnTo>
                    <a:cubicBezTo>
                      <a:pt x="629604" y="505207"/>
                      <a:pt x="332989" y="337604"/>
                      <a:pt x="0" y="21075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0240B3D-8DE2-AD4D-B05D-F831E82B5FF9}"/>
                  </a:ext>
                </a:extLst>
              </p:cNvPr>
              <p:cNvSpPr/>
              <p:nvPr/>
            </p:nvSpPr>
            <p:spPr>
              <a:xfrm>
                <a:off x="3145709" y="4476837"/>
                <a:ext cx="591981" cy="227104"/>
              </a:xfrm>
              <a:custGeom>
                <a:avLst/>
                <a:gdLst>
                  <a:gd name="connsiteX0" fmla="*/ 5285 w 739976"/>
                  <a:gd name="connsiteY0" fmla="*/ 68712 h 206136"/>
                  <a:gd name="connsiteX1" fmla="*/ 0 w 739976"/>
                  <a:gd name="connsiteY1" fmla="*/ 5285 h 206136"/>
                  <a:gd name="connsiteX2" fmla="*/ 158566 w 739976"/>
                  <a:gd name="connsiteY2" fmla="*/ 0 h 206136"/>
                  <a:gd name="connsiteX3" fmla="*/ 163852 w 739976"/>
                  <a:gd name="connsiteY3" fmla="*/ 58141 h 206136"/>
                  <a:gd name="connsiteX4" fmla="*/ 739976 w 739976"/>
                  <a:gd name="connsiteY4" fmla="*/ 84569 h 206136"/>
                  <a:gd name="connsiteX5" fmla="*/ 671264 w 739976"/>
                  <a:gd name="connsiteY5" fmla="*/ 206136 h 206136"/>
                  <a:gd name="connsiteX6" fmla="*/ 110996 w 739976"/>
                  <a:gd name="connsiteY6" fmla="*/ 174423 h 206136"/>
                  <a:gd name="connsiteX7" fmla="*/ 89854 w 739976"/>
                  <a:gd name="connsiteY7" fmla="*/ 84569 h 206136"/>
                  <a:gd name="connsiteX8" fmla="*/ 5285 w 739976"/>
                  <a:gd name="connsiteY8" fmla="*/ 68712 h 206136"/>
                  <a:gd name="connsiteX0" fmla="*/ 5285 w 739976"/>
                  <a:gd name="connsiteY0" fmla="*/ 110997 h 206136"/>
                  <a:gd name="connsiteX1" fmla="*/ 0 w 739976"/>
                  <a:gd name="connsiteY1" fmla="*/ 5285 h 206136"/>
                  <a:gd name="connsiteX2" fmla="*/ 158566 w 739976"/>
                  <a:gd name="connsiteY2" fmla="*/ 0 h 206136"/>
                  <a:gd name="connsiteX3" fmla="*/ 163852 w 739976"/>
                  <a:gd name="connsiteY3" fmla="*/ 58141 h 206136"/>
                  <a:gd name="connsiteX4" fmla="*/ 739976 w 739976"/>
                  <a:gd name="connsiteY4" fmla="*/ 84569 h 206136"/>
                  <a:gd name="connsiteX5" fmla="*/ 671264 w 739976"/>
                  <a:gd name="connsiteY5" fmla="*/ 206136 h 206136"/>
                  <a:gd name="connsiteX6" fmla="*/ 110996 w 739976"/>
                  <a:gd name="connsiteY6" fmla="*/ 174423 h 206136"/>
                  <a:gd name="connsiteX7" fmla="*/ 89854 w 739976"/>
                  <a:gd name="connsiteY7" fmla="*/ 84569 h 206136"/>
                  <a:gd name="connsiteX8" fmla="*/ 5285 w 739976"/>
                  <a:gd name="connsiteY8" fmla="*/ 110997 h 206136"/>
                  <a:gd name="connsiteX0" fmla="*/ 5285 w 739976"/>
                  <a:gd name="connsiteY0" fmla="*/ 110997 h 206136"/>
                  <a:gd name="connsiteX1" fmla="*/ 0 w 739976"/>
                  <a:gd name="connsiteY1" fmla="*/ 5285 h 206136"/>
                  <a:gd name="connsiteX2" fmla="*/ 158566 w 739976"/>
                  <a:gd name="connsiteY2" fmla="*/ 0 h 206136"/>
                  <a:gd name="connsiteX3" fmla="*/ 163852 w 739976"/>
                  <a:gd name="connsiteY3" fmla="*/ 58141 h 206136"/>
                  <a:gd name="connsiteX4" fmla="*/ 739976 w 739976"/>
                  <a:gd name="connsiteY4" fmla="*/ 84569 h 206136"/>
                  <a:gd name="connsiteX5" fmla="*/ 671264 w 739976"/>
                  <a:gd name="connsiteY5" fmla="*/ 206136 h 206136"/>
                  <a:gd name="connsiteX6" fmla="*/ 110996 w 739976"/>
                  <a:gd name="connsiteY6" fmla="*/ 174423 h 206136"/>
                  <a:gd name="connsiteX7" fmla="*/ 89854 w 739976"/>
                  <a:gd name="connsiteY7" fmla="*/ 84569 h 206136"/>
                  <a:gd name="connsiteX8" fmla="*/ 5285 w 739976"/>
                  <a:gd name="connsiteY8" fmla="*/ 110997 h 206136"/>
                  <a:gd name="connsiteX0" fmla="*/ 5285 w 671264"/>
                  <a:gd name="connsiteY0" fmla="*/ 110997 h 206136"/>
                  <a:gd name="connsiteX1" fmla="*/ 0 w 671264"/>
                  <a:gd name="connsiteY1" fmla="*/ 5285 h 206136"/>
                  <a:gd name="connsiteX2" fmla="*/ 158566 w 671264"/>
                  <a:gd name="connsiteY2" fmla="*/ 0 h 206136"/>
                  <a:gd name="connsiteX3" fmla="*/ 163852 w 671264"/>
                  <a:gd name="connsiteY3" fmla="*/ 58141 h 206136"/>
                  <a:gd name="connsiteX4" fmla="*/ 581409 w 671264"/>
                  <a:gd name="connsiteY4" fmla="*/ 52856 h 206136"/>
                  <a:gd name="connsiteX5" fmla="*/ 671264 w 671264"/>
                  <a:gd name="connsiteY5" fmla="*/ 206136 h 206136"/>
                  <a:gd name="connsiteX6" fmla="*/ 110996 w 671264"/>
                  <a:gd name="connsiteY6" fmla="*/ 174423 h 206136"/>
                  <a:gd name="connsiteX7" fmla="*/ 89854 w 671264"/>
                  <a:gd name="connsiteY7" fmla="*/ 84569 h 206136"/>
                  <a:gd name="connsiteX8" fmla="*/ 5285 w 671264"/>
                  <a:gd name="connsiteY8" fmla="*/ 110997 h 206136"/>
                  <a:gd name="connsiteX0" fmla="*/ 5285 w 591981"/>
                  <a:gd name="connsiteY0" fmla="*/ 110997 h 190279"/>
                  <a:gd name="connsiteX1" fmla="*/ 0 w 591981"/>
                  <a:gd name="connsiteY1" fmla="*/ 5285 h 190279"/>
                  <a:gd name="connsiteX2" fmla="*/ 158566 w 591981"/>
                  <a:gd name="connsiteY2" fmla="*/ 0 h 190279"/>
                  <a:gd name="connsiteX3" fmla="*/ 163852 w 591981"/>
                  <a:gd name="connsiteY3" fmla="*/ 58141 h 190279"/>
                  <a:gd name="connsiteX4" fmla="*/ 581409 w 591981"/>
                  <a:gd name="connsiteY4" fmla="*/ 52856 h 190279"/>
                  <a:gd name="connsiteX5" fmla="*/ 591981 w 591981"/>
                  <a:gd name="connsiteY5" fmla="*/ 190279 h 190279"/>
                  <a:gd name="connsiteX6" fmla="*/ 110996 w 591981"/>
                  <a:gd name="connsiteY6" fmla="*/ 174423 h 190279"/>
                  <a:gd name="connsiteX7" fmla="*/ 89854 w 591981"/>
                  <a:gd name="connsiteY7" fmla="*/ 84569 h 190279"/>
                  <a:gd name="connsiteX8" fmla="*/ 5285 w 591981"/>
                  <a:gd name="connsiteY8" fmla="*/ 110997 h 190279"/>
                  <a:gd name="connsiteX0" fmla="*/ 5285 w 591981"/>
                  <a:gd name="connsiteY0" fmla="*/ 110997 h 190279"/>
                  <a:gd name="connsiteX1" fmla="*/ 0 w 591981"/>
                  <a:gd name="connsiteY1" fmla="*/ 5285 h 190279"/>
                  <a:gd name="connsiteX2" fmla="*/ 158566 w 591981"/>
                  <a:gd name="connsiteY2" fmla="*/ 0 h 190279"/>
                  <a:gd name="connsiteX3" fmla="*/ 163852 w 591981"/>
                  <a:gd name="connsiteY3" fmla="*/ 58141 h 190279"/>
                  <a:gd name="connsiteX4" fmla="*/ 581409 w 591981"/>
                  <a:gd name="connsiteY4" fmla="*/ 52856 h 190279"/>
                  <a:gd name="connsiteX5" fmla="*/ 591981 w 591981"/>
                  <a:gd name="connsiteY5" fmla="*/ 190279 h 190279"/>
                  <a:gd name="connsiteX6" fmla="*/ 110996 w 591981"/>
                  <a:gd name="connsiteY6" fmla="*/ 174423 h 190279"/>
                  <a:gd name="connsiteX7" fmla="*/ 89854 w 591981"/>
                  <a:gd name="connsiteY7" fmla="*/ 84569 h 190279"/>
                  <a:gd name="connsiteX8" fmla="*/ 5285 w 591981"/>
                  <a:gd name="connsiteY8" fmla="*/ 110997 h 190279"/>
                  <a:gd name="connsiteX0" fmla="*/ 5285 w 591981"/>
                  <a:gd name="connsiteY0" fmla="*/ 142240 h 221522"/>
                  <a:gd name="connsiteX1" fmla="*/ 0 w 591981"/>
                  <a:gd name="connsiteY1" fmla="*/ 36528 h 221522"/>
                  <a:gd name="connsiteX2" fmla="*/ 163774 w 591981"/>
                  <a:gd name="connsiteY2" fmla="*/ 0 h 221522"/>
                  <a:gd name="connsiteX3" fmla="*/ 163852 w 591981"/>
                  <a:gd name="connsiteY3" fmla="*/ 89384 h 221522"/>
                  <a:gd name="connsiteX4" fmla="*/ 581409 w 591981"/>
                  <a:gd name="connsiteY4" fmla="*/ 84099 h 221522"/>
                  <a:gd name="connsiteX5" fmla="*/ 591981 w 591981"/>
                  <a:gd name="connsiteY5" fmla="*/ 221522 h 221522"/>
                  <a:gd name="connsiteX6" fmla="*/ 110996 w 591981"/>
                  <a:gd name="connsiteY6" fmla="*/ 205666 h 221522"/>
                  <a:gd name="connsiteX7" fmla="*/ 89854 w 591981"/>
                  <a:gd name="connsiteY7" fmla="*/ 115812 h 221522"/>
                  <a:gd name="connsiteX8" fmla="*/ 5285 w 591981"/>
                  <a:gd name="connsiteY8" fmla="*/ 142240 h 221522"/>
                  <a:gd name="connsiteX0" fmla="*/ 5285 w 591981"/>
                  <a:gd name="connsiteY0" fmla="*/ 142240 h 221522"/>
                  <a:gd name="connsiteX1" fmla="*/ 0 w 591981"/>
                  <a:gd name="connsiteY1" fmla="*/ 36528 h 221522"/>
                  <a:gd name="connsiteX2" fmla="*/ 163774 w 591981"/>
                  <a:gd name="connsiteY2" fmla="*/ 0 h 221522"/>
                  <a:gd name="connsiteX3" fmla="*/ 163852 w 591981"/>
                  <a:gd name="connsiteY3" fmla="*/ 89384 h 221522"/>
                  <a:gd name="connsiteX4" fmla="*/ 581409 w 591981"/>
                  <a:gd name="connsiteY4" fmla="*/ 84099 h 221522"/>
                  <a:gd name="connsiteX5" fmla="*/ 591981 w 591981"/>
                  <a:gd name="connsiteY5" fmla="*/ 221522 h 221522"/>
                  <a:gd name="connsiteX6" fmla="*/ 110996 w 591981"/>
                  <a:gd name="connsiteY6" fmla="*/ 205666 h 221522"/>
                  <a:gd name="connsiteX7" fmla="*/ 105475 w 591981"/>
                  <a:gd name="connsiteY7" fmla="*/ 136641 h 221522"/>
                  <a:gd name="connsiteX8" fmla="*/ 5285 w 591981"/>
                  <a:gd name="connsiteY8" fmla="*/ 142240 h 221522"/>
                  <a:gd name="connsiteX0" fmla="*/ 5285 w 591981"/>
                  <a:gd name="connsiteY0" fmla="*/ 142240 h 227104"/>
                  <a:gd name="connsiteX1" fmla="*/ 0 w 591981"/>
                  <a:gd name="connsiteY1" fmla="*/ 36528 h 227104"/>
                  <a:gd name="connsiteX2" fmla="*/ 163774 w 591981"/>
                  <a:gd name="connsiteY2" fmla="*/ 0 h 227104"/>
                  <a:gd name="connsiteX3" fmla="*/ 163852 w 591981"/>
                  <a:gd name="connsiteY3" fmla="*/ 89384 h 227104"/>
                  <a:gd name="connsiteX4" fmla="*/ 581409 w 591981"/>
                  <a:gd name="connsiteY4" fmla="*/ 84099 h 227104"/>
                  <a:gd name="connsiteX5" fmla="*/ 591981 w 591981"/>
                  <a:gd name="connsiteY5" fmla="*/ 221522 h 227104"/>
                  <a:gd name="connsiteX6" fmla="*/ 116204 w 591981"/>
                  <a:gd name="connsiteY6" fmla="*/ 226495 h 227104"/>
                  <a:gd name="connsiteX7" fmla="*/ 105475 w 591981"/>
                  <a:gd name="connsiteY7" fmla="*/ 136641 h 227104"/>
                  <a:gd name="connsiteX8" fmla="*/ 5285 w 591981"/>
                  <a:gd name="connsiteY8" fmla="*/ 142240 h 227104"/>
                  <a:gd name="connsiteX0" fmla="*/ 5285 w 591981"/>
                  <a:gd name="connsiteY0" fmla="*/ 142240 h 227104"/>
                  <a:gd name="connsiteX1" fmla="*/ 0 w 591981"/>
                  <a:gd name="connsiteY1" fmla="*/ 36528 h 227104"/>
                  <a:gd name="connsiteX2" fmla="*/ 163774 w 591981"/>
                  <a:gd name="connsiteY2" fmla="*/ 0 h 227104"/>
                  <a:gd name="connsiteX3" fmla="*/ 195095 w 591981"/>
                  <a:gd name="connsiteY3" fmla="*/ 84177 h 227104"/>
                  <a:gd name="connsiteX4" fmla="*/ 581409 w 591981"/>
                  <a:gd name="connsiteY4" fmla="*/ 84099 h 227104"/>
                  <a:gd name="connsiteX5" fmla="*/ 591981 w 591981"/>
                  <a:gd name="connsiteY5" fmla="*/ 221522 h 227104"/>
                  <a:gd name="connsiteX6" fmla="*/ 116204 w 591981"/>
                  <a:gd name="connsiteY6" fmla="*/ 226495 h 227104"/>
                  <a:gd name="connsiteX7" fmla="*/ 105475 w 591981"/>
                  <a:gd name="connsiteY7" fmla="*/ 136641 h 227104"/>
                  <a:gd name="connsiteX8" fmla="*/ 5285 w 591981"/>
                  <a:gd name="connsiteY8" fmla="*/ 142240 h 227104"/>
                  <a:gd name="connsiteX0" fmla="*/ 5285 w 591981"/>
                  <a:gd name="connsiteY0" fmla="*/ 142240 h 227104"/>
                  <a:gd name="connsiteX1" fmla="*/ 0 w 591981"/>
                  <a:gd name="connsiteY1" fmla="*/ 36528 h 227104"/>
                  <a:gd name="connsiteX2" fmla="*/ 163774 w 591981"/>
                  <a:gd name="connsiteY2" fmla="*/ 0 h 227104"/>
                  <a:gd name="connsiteX3" fmla="*/ 195095 w 591981"/>
                  <a:gd name="connsiteY3" fmla="*/ 84177 h 227104"/>
                  <a:gd name="connsiteX4" fmla="*/ 581409 w 591981"/>
                  <a:gd name="connsiteY4" fmla="*/ 84099 h 227104"/>
                  <a:gd name="connsiteX5" fmla="*/ 591981 w 591981"/>
                  <a:gd name="connsiteY5" fmla="*/ 221522 h 227104"/>
                  <a:gd name="connsiteX6" fmla="*/ 116204 w 591981"/>
                  <a:gd name="connsiteY6" fmla="*/ 226495 h 227104"/>
                  <a:gd name="connsiteX7" fmla="*/ 105475 w 591981"/>
                  <a:gd name="connsiteY7" fmla="*/ 136641 h 227104"/>
                  <a:gd name="connsiteX8" fmla="*/ 5285 w 591981"/>
                  <a:gd name="connsiteY8" fmla="*/ 142240 h 22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1981" h="227104">
                    <a:moveTo>
                      <a:pt x="5285" y="142240"/>
                    </a:moveTo>
                    <a:lnTo>
                      <a:pt x="0" y="36528"/>
                    </a:lnTo>
                    <a:lnTo>
                      <a:pt x="163774" y="0"/>
                    </a:lnTo>
                    <a:cubicBezTo>
                      <a:pt x="163800" y="29795"/>
                      <a:pt x="195069" y="54382"/>
                      <a:pt x="195095" y="84177"/>
                    </a:cubicBezTo>
                    <a:cubicBezTo>
                      <a:pt x="397943" y="29168"/>
                      <a:pt x="389368" y="75290"/>
                      <a:pt x="581409" y="84099"/>
                    </a:cubicBezTo>
                    <a:lnTo>
                      <a:pt x="591981" y="221522"/>
                    </a:lnTo>
                    <a:cubicBezTo>
                      <a:pt x="431653" y="200380"/>
                      <a:pt x="276532" y="231780"/>
                      <a:pt x="116204" y="226495"/>
                    </a:cubicBezTo>
                    <a:lnTo>
                      <a:pt x="105475" y="136641"/>
                    </a:lnTo>
                    <a:lnTo>
                      <a:pt x="5285" y="14224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0E8AA894-151D-0946-A3A3-8F174B5EB950}"/>
                  </a:ext>
                </a:extLst>
              </p:cNvPr>
              <p:cNvSpPr/>
              <p:nvPr/>
            </p:nvSpPr>
            <p:spPr>
              <a:xfrm>
                <a:off x="1130675" y="4343401"/>
                <a:ext cx="2709784" cy="1900717"/>
              </a:xfrm>
              <a:custGeom>
                <a:avLst/>
                <a:gdLst>
                  <a:gd name="connsiteX0" fmla="*/ 19050 w 2628900"/>
                  <a:gd name="connsiteY0" fmla="*/ 95250 h 2085975"/>
                  <a:gd name="connsiteX1" fmla="*/ 0 w 2628900"/>
                  <a:gd name="connsiteY1" fmla="*/ 2085975 h 2085975"/>
                  <a:gd name="connsiteX2" fmla="*/ 1685925 w 2628900"/>
                  <a:gd name="connsiteY2" fmla="*/ 2085975 h 2085975"/>
                  <a:gd name="connsiteX3" fmla="*/ 1704975 w 2628900"/>
                  <a:gd name="connsiteY3" fmla="*/ 1581150 h 2085975"/>
                  <a:gd name="connsiteX4" fmla="*/ 2628900 w 2628900"/>
                  <a:gd name="connsiteY4" fmla="*/ 47625 h 2085975"/>
                  <a:gd name="connsiteX5" fmla="*/ 1914525 w 2628900"/>
                  <a:gd name="connsiteY5" fmla="*/ 0 h 2085975"/>
                  <a:gd name="connsiteX6" fmla="*/ 1914525 w 2628900"/>
                  <a:gd name="connsiteY6" fmla="*/ 762000 h 2085975"/>
                  <a:gd name="connsiteX7" fmla="*/ 1133475 w 2628900"/>
                  <a:gd name="connsiteY7" fmla="*/ 533400 h 2085975"/>
                  <a:gd name="connsiteX8" fmla="*/ 19050 w 2628900"/>
                  <a:gd name="connsiteY8" fmla="*/ 95250 h 2085975"/>
                  <a:gd name="connsiteX0" fmla="*/ 95250 w 2628900"/>
                  <a:gd name="connsiteY0" fmla="*/ 66675 h 2085975"/>
                  <a:gd name="connsiteX1" fmla="*/ 0 w 2628900"/>
                  <a:gd name="connsiteY1" fmla="*/ 2085975 h 2085975"/>
                  <a:gd name="connsiteX2" fmla="*/ 1685925 w 2628900"/>
                  <a:gd name="connsiteY2" fmla="*/ 2085975 h 2085975"/>
                  <a:gd name="connsiteX3" fmla="*/ 1704975 w 2628900"/>
                  <a:gd name="connsiteY3" fmla="*/ 1581150 h 2085975"/>
                  <a:gd name="connsiteX4" fmla="*/ 2628900 w 2628900"/>
                  <a:gd name="connsiteY4" fmla="*/ 47625 h 2085975"/>
                  <a:gd name="connsiteX5" fmla="*/ 1914525 w 2628900"/>
                  <a:gd name="connsiteY5" fmla="*/ 0 h 2085975"/>
                  <a:gd name="connsiteX6" fmla="*/ 1914525 w 2628900"/>
                  <a:gd name="connsiteY6" fmla="*/ 762000 h 2085975"/>
                  <a:gd name="connsiteX7" fmla="*/ 1133475 w 2628900"/>
                  <a:gd name="connsiteY7" fmla="*/ 533400 h 2085975"/>
                  <a:gd name="connsiteX8" fmla="*/ 95250 w 2628900"/>
                  <a:gd name="connsiteY8" fmla="*/ 66675 h 2085975"/>
                  <a:gd name="connsiteX0" fmla="*/ 232470 w 2766120"/>
                  <a:gd name="connsiteY0" fmla="*/ 66675 h 2085975"/>
                  <a:gd name="connsiteX1" fmla="*/ 137220 w 2766120"/>
                  <a:gd name="connsiteY1" fmla="*/ 2085975 h 2085975"/>
                  <a:gd name="connsiteX2" fmla="*/ 1823145 w 2766120"/>
                  <a:gd name="connsiteY2" fmla="*/ 2085975 h 2085975"/>
                  <a:gd name="connsiteX3" fmla="*/ 1842195 w 2766120"/>
                  <a:gd name="connsiteY3" fmla="*/ 1581150 h 2085975"/>
                  <a:gd name="connsiteX4" fmla="*/ 2766120 w 2766120"/>
                  <a:gd name="connsiteY4" fmla="*/ 47625 h 2085975"/>
                  <a:gd name="connsiteX5" fmla="*/ 2051745 w 2766120"/>
                  <a:gd name="connsiteY5" fmla="*/ 0 h 2085975"/>
                  <a:gd name="connsiteX6" fmla="*/ 2051745 w 2766120"/>
                  <a:gd name="connsiteY6" fmla="*/ 762000 h 2085975"/>
                  <a:gd name="connsiteX7" fmla="*/ 1270695 w 2766120"/>
                  <a:gd name="connsiteY7" fmla="*/ 533400 h 2085975"/>
                  <a:gd name="connsiteX8" fmla="*/ 232470 w 2766120"/>
                  <a:gd name="connsiteY8" fmla="*/ 66675 h 2085975"/>
                  <a:gd name="connsiteX0" fmla="*/ 232470 w 2766120"/>
                  <a:gd name="connsiteY0" fmla="*/ 66675 h 2085975"/>
                  <a:gd name="connsiteX1" fmla="*/ 137220 w 2766120"/>
                  <a:gd name="connsiteY1" fmla="*/ 2085975 h 2085975"/>
                  <a:gd name="connsiteX2" fmla="*/ 1823145 w 2766120"/>
                  <a:gd name="connsiteY2" fmla="*/ 2085975 h 2085975"/>
                  <a:gd name="connsiteX3" fmla="*/ 1842195 w 2766120"/>
                  <a:gd name="connsiteY3" fmla="*/ 1581150 h 2085975"/>
                  <a:gd name="connsiteX4" fmla="*/ 2766120 w 2766120"/>
                  <a:gd name="connsiteY4" fmla="*/ 47625 h 2085975"/>
                  <a:gd name="connsiteX5" fmla="*/ 2051745 w 2766120"/>
                  <a:gd name="connsiteY5" fmla="*/ 0 h 2085975"/>
                  <a:gd name="connsiteX6" fmla="*/ 2051745 w 2766120"/>
                  <a:gd name="connsiteY6" fmla="*/ 762000 h 2085975"/>
                  <a:gd name="connsiteX7" fmla="*/ 1270695 w 2766120"/>
                  <a:gd name="connsiteY7" fmla="*/ 533400 h 2085975"/>
                  <a:gd name="connsiteX8" fmla="*/ 232470 w 2766120"/>
                  <a:gd name="connsiteY8" fmla="*/ 66675 h 2085975"/>
                  <a:gd name="connsiteX0" fmla="*/ 232470 w 2766120"/>
                  <a:gd name="connsiteY0" fmla="*/ 66675 h 2085975"/>
                  <a:gd name="connsiteX1" fmla="*/ 137220 w 2766120"/>
                  <a:gd name="connsiteY1" fmla="*/ 2085975 h 2085975"/>
                  <a:gd name="connsiteX2" fmla="*/ 1823145 w 2766120"/>
                  <a:gd name="connsiteY2" fmla="*/ 2085975 h 2085975"/>
                  <a:gd name="connsiteX3" fmla="*/ 1842195 w 2766120"/>
                  <a:gd name="connsiteY3" fmla="*/ 1581150 h 2085975"/>
                  <a:gd name="connsiteX4" fmla="*/ 2766120 w 2766120"/>
                  <a:gd name="connsiteY4" fmla="*/ 47625 h 2085975"/>
                  <a:gd name="connsiteX5" fmla="*/ 2051745 w 2766120"/>
                  <a:gd name="connsiteY5" fmla="*/ 0 h 2085975"/>
                  <a:gd name="connsiteX6" fmla="*/ 2051745 w 2766120"/>
                  <a:gd name="connsiteY6" fmla="*/ 762000 h 2085975"/>
                  <a:gd name="connsiteX7" fmla="*/ 1270695 w 2766120"/>
                  <a:gd name="connsiteY7" fmla="*/ 533400 h 2085975"/>
                  <a:gd name="connsiteX8" fmla="*/ 232470 w 2766120"/>
                  <a:gd name="connsiteY8" fmla="*/ 66675 h 2085975"/>
                  <a:gd name="connsiteX0" fmla="*/ 232470 w 2766120"/>
                  <a:gd name="connsiteY0" fmla="*/ 66675 h 2085975"/>
                  <a:gd name="connsiteX1" fmla="*/ 137220 w 2766120"/>
                  <a:gd name="connsiteY1" fmla="*/ 2085975 h 2085975"/>
                  <a:gd name="connsiteX2" fmla="*/ 1823145 w 2766120"/>
                  <a:gd name="connsiteY2" fmla="*/ 2085975 h 2085975"/>
                  <a:gd name="connsiteX3" fmla="*/ 1842195 w 2766120"/>
                  <a:gd name="connsiteY3" fmla="*/ 1581150 h 2085975"/>
                  <a:gd name="connsiteX4" fmla="*/ 2766120 w 2766120"/>
                  <a:gd name="connsiteY4" fmla="*/ 47625 h 2085975"/>
                  <a:gd name="connsiteX5" fmla="*/ 2051745 w 2766120"/>
                  <a:gd name="connsiteY5" fmla="*/ 0 h 2085975"/>
                  <a:gd name="connsiteX6" fmla="*/ 2051745 w 2766120"/>
                  <a:gd name="connsiteY6" fmla="*/ 762000 h 2085975"/>
                  <a:gd name="connsiteX7" fmla="*/ 1270695 w 2766120"/>
                  <a:gd name="connsiteY7" fmla="*/ 533400 h 2085975"/>
                  <a:gd name="connsiteX8" fmla="*/ 232470 w 2766120"/>
                  <a:gd name="connsiteY8" fmla="*/ 66675 h 2085975"/>
                  <a:gd name="connsiteX0" fmla="*/ 232470 w 2766120"/>
                  <a:gd name="connsiteY0" fmla="*/ 114300 h 2133600"/>
                  <a:gd name="connsiteX1" fmla="*/ 137220 w 2766120"/>
                  <a:gd name="connsiteY1" fmla="*/ 2133600 h 2133600"/>
                  <a:gd name="connsiteX2" fmla="*/ 1823145 w 2766120"/>
                  <a:gd name="connsiteY2" fmla="*/ 2133600 h 2133600"/>
                  <a:gd name="connsiteX3" fmla="*/ 1842195 w 2766120"/>
                  <a:gd name="connsiteY3" fmla="*/ 1628775 h 2133600"/>
                  <a:gd name="connsiteX4" fmla="*/ 2766120 w 2766120"/>
                  <a:gd name="connsiteY4" fmla="*/ 95250 h 2133600"/>
                  <a:gd name="connsiteX5" fmla="*/ 1908870 w 2766120"/>
                  <a:gd name="connsiteY5" fmla="*/ 0 h 2133600"/>
                  <a:gd name="connsiteX6" fmla="*/ 2051745 w 2766120"/>
                  <a:gd name="connsiteY6" fmla="*/ 809625 h 2133600"/>
                  <a:gd name="connsiteX7" fmla="*/ 1270695 w 2766120"/>
                  <a:gd name="connsiteY7" fmla="*/ 581025 h 2133600"/>
                  <a:gd name="connsiteX8" fmla="*/ 232470 w 2766120"/>
                  <a:gd name="connsiteY8" fmla="*/ 114300 h 2133600"/>
                  <a:gd name="connsiteX0" fmla="*/ 232470 w 2766120"/>
                  <a:gd name="connsiteY0" fmla="*/ 151521 h 2170821"/>
                  <a:gd name="connsiteX1" fmla="*/ 137220 w 2766120"/>
                  <a:gd name="connsiteY1" fmla="*/ 2170821 h 2170821"/>
                  <a:gd name="connsiteX2" fmla="*/ 1823145 w 2766120"/>
                  <a:gd name="connsiteY2" fmla="*/ 2170821 h 2170821"/>
                  <a:gd name="connsiteX3" fmla="*/ 1842195 w 2766120"/>
                  <a:gd name="connsiteY3" fmla="*/ 1665996 h 2170821"/>
                  <a:gd name="connsiteX4" fmla="*/ 2766120 w 2766120"/>
                  <a:gd name="connsiteY4" fmla="*/ 132471 h 2170821"/>
                  <a:gd name="connsiteX5" fmla="*/ 1908870 w 2766120"/>
                  <a:gd name="connsiteY5" fmla="*/ 37221 h 2170821"/>
                  <a:gd name="connsiteX6" fmla="*/ 1937445 w 2766120"/>
                  <a:gd name="connsiteY6" fmla="*/ 808746 h 2170821"/>
                  <a:gd name="connsiteX7" fmla="*/ 1270695 w 2766120"/>
                  <a:gd name="connsiteY7" fmla="*/ 618246 h 2170821"/>
                  <a:gd name="connsiteX8" fmla="*/ 232470 w 2766120"/>
                  <a:gd name="connsiteY8" fmla="*/ 151521 h 2170821"/>
                  <a:gd name="connsiteX0" fmla="*/ 232470 w 2766120"/>
                  <a:gd name="connsiteY0" fmla="*/ 176078 h 2195378"/>
                  <a:gd name="connsiteX1" fmla="*/ 137220 w 2766120"/>
                  <a:gd name="connsiteY1" fmla="*/ 2195378 h 2195378"/>
                  <a:gd name="connsiteX2" fmla="*/ 1823145 w 2766120"/>
                  <a:gd name="connsiteY2" fmla="*/ 2195378 h 2195378"/>
                  <a:gd name="connsiteX3" fmla="*/ 1842195 w 2766120"/>
                  <a:gd name="connsiteY3" fmla="*/ 1690553 h 2195378"/>
                  <a:gd name="connsiteX4" fmla="*/ 2766120 w 2766120"/>
                  <a:gd name="connsiteY4" fmla="*/ 157028 h 2195378"/>
                  <a:gd name="connsiteX5" fmla="*/ 1908870 w 2766120"/>
                  <a:gd name="connsiteY5" fmla="*/ 61778 h 2195378"/>
                  <a:gd name="connsiteX6" fmla="*/ 1937445 w 2766120"/>
                  <a:gd name="connsiteY6" fmla="*/ 833303 h 2195378"/>
                  <a:gd name="connsiteX7" fmla="*/ 1270695 w 2766120"/>
                  <a:gd name="connsiteY7" fmla="*/ 642803 h 2195378"/>
                  <a:gd name="connsiteX8" fmla="*/ 232470 w 2766120"/>
                  <a:gd name="connsiteY8" fmla="*/ 176078 h 2195378"/>
                  <a:gd name="connsiteX0" fmla="*/ 232470 w 2661345"/>
                  <a:gd name="connsiteY0" fmla="*/ 155790 h 2175090"/>
                  <a:gd name="connsiteX1" fmla="*/ 137220 w 2661345"/>
                  <a:gd name="connsiteY1" fmla="*/ 2175090 h 2175090"/>
                  <a:gd name="connsiteX2" fmla="*/ 1823145 w 2661345"/>
                  <a:gd name="connsiteY2" fmla="*/ 2175090 h 2175090"/>
                  <a:gd name="connsiteX3" fmla="*/ 1842195 w 2661345"/>
                  <a:gd name="connsiteY3" fmla="*/ 1670265 h 2175090"/>
                  <a:gd name="connsiteX4" fmla="*/ 2661345 w 2661345"/>
                  <a:gd name="connsiteY4" fmla="*/ 117690 h 2175090"/>
                  <a:gd name="connsiteX5" fmla="*/ 1908870 w 2661345"/>
                  <a:gd name="connsiteY5" fmla="*/ 41490 h 2175090"/>
                  <a:gd name="connsiteX6" fmla="*/ 1937445 w 2661345"/>
                  <a:gd name="connsiteY6" fmla="*/ 813015 h 2175090"/>
                  <a:gd name="connsiteX7" fmla="*/ 1270695 w 2661345"/>
                  <a:gd name="connsiteY7" fmla="*/ 622515 h 2175090"/>
                  <a:gd name="connsiteX8" fmla="*/ 232470 w 2661345"/>
                  <a:gd name="connsiteY8" fmla="*/ 155790 h 2175090"/>
                  <a:gd name="connsiteX0" fmla="*/ 232470 w 2709520"/>
                  <a:gd name="connsiteY0" fmla="*/ 155790 h 2175090"/>
                  <a:gd name="connsiteX1" fmla="*/ 137220 w 2709520"/>
                  <a:gd name="connsiteY1" fmla="*/ 2175090 h 2175090"/>
                  <a:gd name="connsiteX2" fmla="*/ 1823145 w 2709520"/>
                  <a:gd name="connsiteY2" fmla="*/ 2175090 h 2175090"/>
                  <a:gd name="connsiteX3" fmla="*/ 1842195 w 2709520"/>
                  <a:gd name="connsiteY3" fmla="*/ 1670265 h 2175090"/>
                  <a:gd name="connsiteX4" fmla="*/ 2661345 w 2709520"/>
                  <a:gd name="connsiteY4" fmla="*/ 117690 h 2175090"/>
                  <a:gd name="connsiteX5" fmla="*/ 1908870 w 2709520"/>
                  <a:gd name="connsiteY5" fmla="*/ 41490 h 2175090"/>
                  <a:gd name="connsiteX6" fmla="*/ 1937445 w 2709520"/>
                  <a:gd name="connsiteY6" fmla="*/ 813015 h 2175090"/>
                  <a:gd name="connsiteX7" fmla="*/ 1270695 w 2709520"/>
                  <a:gd name="connsiteY7" fmla="*/ 622515 h 2175090"/>
                  <a:gd name="connsiteX8" fmla="*/ 232470 w 2709520"/>
                  <a:gd name="connsiteY8" fmla="*/ 155790 h 2175090"/>
                  <a:gd name="connsiteX0" fmla="*/ 232470 w 2725405"/>
                  <a:gd name="connsiteY0" fmla="*/ 155790 h 2175090"/>
                  <a:gd name="connsiteX1" fmla="*/ 137220 w 2725405"/>
                  <a:gd name="connsiteY1" fmla="*/ 2175090 h 2175090"/>
                  <a:gd name="connsiteX2" fmla="*/ 1823145 w 2725405"/>
                  <a:gd name="connsiteY2" fmla="*/ 2175090 h 2175090"/>
                  <a:gd name="connsiteX3" fmla="*/ 1842195 w 2725405"/>
                  <a:gd name="connsiteY3" fmla="*/ 1670265 h 2175090"/>
                  <a:gd name="connsiteX4" fmla="*/ 2661345 w 2725405"/>
                  <a:gd name="connsiteY4" fmla="*/ 117690 h 2175090"/>
                  <a:gd name="connsiteX5" fmla="*/ 1908870 w 2725405"/>
                  <a:gd name="connsiteY5" fmla="*/ 41490 h 2175090"/>
                  <a:gd name="connsiteX6" fmla="*/ 1937445 w 2725405"/>
                  <a:gd name="connsiteY6" fmla="*/ 813015 h 2175090"/>
                  <a:gd name="connsiteX7" fmla="*/ 1270695 w 2725405"/>
                  <a:gd name="connsiteY7" fmla="*/ 622515 h 2175090"/>
                  <a:gd name="connsiteX8" fmla="*/ 232470 w 2725405"/>
                  <a:gd name="connsiteY8" fmla="*/ 155790 h 2175090"/>
                  <a:gd name="connsiteX0" fmla="*/ 232470 w 2760521"/>
                  <a:gd name="connsiteY0" fmla="*/ 155790 h 2175090"/>
                  <a:gd name="connsiteX1" fmla="*/ 137220 w 2760521"/>
                  <a:gd name="connsiteY1" fmla="*/ 2175090 h 2175090"/>
                  <a:gd name="connsiteX2" fmla="*/ 1823145 w 2760521"/>
                  <a:gd name="connsiteY2" fmla="*/ 2175090 h 2175090"/>
                  <a:gd name="connsiteX3" fmla="*/ 1842195 w 2760521"/>
                  <a:gd name="connsiteY3" fmla="*/ 1670265 h 2175090"/>
                  <a:gd name="connsiteX4" fmla="*/ 2699445 w 2760521"/>
                  <a:gd name="connsiteY4" fmla="*/ 117690 h 2175090"/>
                  <a:gd name="connsiteX5" fmla="*/ 1908870 w 2760521"/>
                  <a:gd name="connsiteY5" fmla="*/ 41490 h 2175090"/>
                  <a:gd name="connsiteX6" fmla="*/ 1937445 w 2760521"/>
                  <a:gd name="connsiteY6" fmla="*/ 813015 h 2175090"/>
                  <a:gd name="connsiteX7" fmla="*/ 1270695 w 2760521"/>
                  <a:gd name="connsiteY7" fmla="*/ 622515 h 2175090"/>
                  <a:gd name="connsiteX8" fmla="*/ 232470 w 2760521"/>
                  <a:gd name="connsiteY8" fmla="*/ 155790 h 2175090"/>
                  <a:gd name="connsiteX0" fmla="*/ 232470 w 2757220"/>
                  <a:gd name="connsiteY0" fmla="*/ 155790 h 2175090"/>
                  <a:gd name="connsiteX1" fmla="*/ 137220 w 2757220"/>
                  <a:gd name="connsiteY1" fmla="*/ 2175090 h 2175090"/>
                  <a:gd name="connsiteX2" fmla="*/ 1823145 w 2757220"/>
                  <a:gd name="connsiteY2" fmla="*/ 2175090 h 2175090"/>
                  <a:gd name="connsiteX3" fmla="*/ 1842195 w 2757220"/>
                  <a:gd name="connsiteY3" fmla="*/ 1670265 h 2175090"/>
                  <a:gd name="connsiteX4" fmla="*/ 2699445 w 2757220"/>
                  <a:gd name="connsiteY4" fmla="*/ 117690 h 2175090"/>
                  <a:gd name="connsiteX5" fmla="*/ 1908870 w 2757220"/>
                  <a:gd name="connsiteY5" fmla="*/ 41490 h 2175090"/>
                  <a:gd name="connsiteX6" fmla="*/ 1937445 w 2757220"/>
                  <a:gd name="connsiteY6" fmla="*/ 813015 h 2175090"/>
                  <a:gd name="connsiteX7" fmla="*/ 1270695 w 2757220"/>
                  <a:gd name="connsiteY7" fmla="*/ 622515 h 2175090"/>
                  <a:gd name="connsiteX8" fmla="*/ 232470 w 2757220"/>
                  <a:gd name="connsiteY8" fmla="*/ 155790 h 2175090"/>
                  <a:gd name="connsiteX0" fmla="*/ 232470 w 2741311"/>
                  <a:gd name="connsiteY0" fmla="*/ 155790 h 2175090"/>
                  <a:gd name="connsiteX1" fmla="*/ 137220 w 2741311"/>
                  <a:gd name="connsiteY1" fmla="*/ 2175090 h 2175090"/>
                  <a:gd name="connsiteX2" fmla="*/ 1823145 w 2741311"/>
                  <a:gd name="connsiteY2" fmla="*/ 2175090 h 2175090"/>
                  <a:gd name="connsiteX3" fmla="*/ 1842195 w 2741311"/>
                  <a:gd name="connsiteY3" fmla="*/ 1670265 h 2175090"/>
                  <a:gd name="connsiteX4" fmla="*/ 2699445 w 2741311"/>
                  <a:gd name="connsiteY4" fmla="*/ 117690 h 2175090"/>
                  <a:gd name="connsiteX5" fmla="*/ 1908870 w 2741311"/>
                  <a:gd name="connsiteY5" fmla="*/ 41490 h 2175090"/>
                  <a:gd name="connsiteX6" fmla="*/ 1937445 w 2741311"/>
                  <a:gd name="connsiteY6" fmla="*/ 813015 h 2175090"/>
                  <a:gd name="connsiteX7" fmla="*/ 1270695 w 2741311"/>
                  <a:gd name="connsiteY7" fmla="*/ 622515 h 2175090"/>
                  <a:gd name="connsiteX8" fmla="*/ 232470 w 2741311"/>
                  <a:gd name="connsiteY8" fmla="*/ 155790 h 2175090"/>
                  <a:gd name="connsiteX0" fmla="*/ 232470 w 2741311"/>
                  <a:gd name="connsiteY0" fmla="*/ 155790 h 2175090"/>
                  <a:gd name="connsiteX1" fmla="*/ 137220 w 2741311"/>
                  <a:gd name="connsiteY1" fmla="*/ 2175090 h 2175090"/>
                  <a:gd name="connsiteX2" fmla="*/ 1823145 w 2741311"/>
                  <a:gd name="connsiteY2" fmla="*/ 2175090 h 2175090"/>
                  <a:gd name="connsiteX3" fmla="*/ 1842195 w 2741311"/>
                  <a:gd name="connsiteY3" fmla="*/ 1670265 h 2175090"/>
                  <a:gd name="connsiteX4" fmla="*/ 2699445 w 2741311"/>
                  <a:gd name="connsiteY4" fmla="*/ 117690 h 2175090"/>
                  <a:gd name="connsiteX5" fmla="*/ 1908870 w 2741311"/>
                  <a:gd name="connsiteY5" fmla="*/ 41490 h 2175090"/>
                  <a:gd name="connsiteX6" fmla="*/ 1937445 w 2741311"/>
                  <a:gd name="connsiteY6" fmla="*/ 813015 h 2175090"/>
                  <a:gd name="connsiteX7" fmla="*/ 1270695 w 2741311"/>
                  <a:gd name="connsiteY7" fmla="*/ 622515 h 2175090"/>
                  <a:gd name="connsiteX8" fmla="*/ 232470 w 2741311"/>
                  <a:gd name="connsiteY8" fmla="*/ 155790 h 2175090"/>
                  <a:gd name="connsiteX0" fmla="*/ 232470 w 2741311"/>
                  <a:gd name="connsiteY0" fmla="*/ 155790 h 2175090"/>
                  <a:gd name="connsiteX1" fmla="*/ 137220 w 2741311"/>
                  <a:gd name="connsiteY1" fmla="*/ 2175090 h 2175090"/>
                  <a:gd name="connsiteX2" fmla="*/ 1823145 w 2741311"/>
                  <a:gd name="connsiteY2" fmla="*/ 2175090 h 2175090"/>
                  <a:gd name="connsiteX3" fmla="*/ 1842195 w 2741311"/>
                  <a:gd name="connsiteY3" fmla="*/ 1670265 h 2175090"/>
                  <a:gd name="connsiteX4" fmla="*/ 2699445 w 2741311"/>
                  <a:gd name="connsiteY4" fmla="*/ 117690 h 2175090"/>
                  <a:gd name="connsiteX5" fmla="*/ 1908870 w 2741311"/>
                  <a:gd name="connsiteY5" fmla="*/ 41490 h 2175090"/>
                  <a:gd name="connsiteX6" fmla="*/ 1937445 w 2741311"/>
                  <a:gd name="connsiteY6" fmla="*/ 813015 h 2175090"/>
                  <a:gd name="connsiteX7" fmla="*/ 1270695 w 2741311"/>
                  <a:gd name="connsiteY7" fmla="*/ 622515 h 2175090"/>
                  <a:gd name="connsiteX8" fmla="*/ 232470 w 2741311"/>
                  <a:gd name="connsiteY8" fmla="*/ 155790 h 2175090"/>
                  <a:gd name="connsiteX0" fmla="*/ 232470 w 2741311"/>
                  <a:gd name="connsiteY0" fmla="*/ 147713 h 2167013"/>
                  <a:gd name="connsiteX1" fmla="*/ 137220 w 2741311"/>
                  <a:gd name="connsiteY1" fmla="*/ 2167013 h 2167013"/>
                  <a:gd name="connsiteX2" fmla="*/ 1823145 w 2741311"/>
                  <a:gd name="connsiteY2" fmla="*/ 2167013 h 2167013"/>
                  <a:gd name="connsiteX3" fmla="*/ 1842195 w 2741311"/>
                  <a:gd name="connsiteY3" fmla="*/ 1662188 h 2167013"/>
                  <a:gd name="connsiteX4" fmla="*/ 2699445 w 2741311"/>
                  <a:gd name="connsiteY4" fmla="*/ 109613 h 2167013"/>
                  <a:gd name="connsiteX5" fmla="*/ 1908870 w 2741311"/>
                  <a:gd name="connsiteY5" fmla="*/ 33413 h 2167013"/>
                  <a:gd name="connsiteX6" fmla="*/ 1937445 w 2741311"/>
                  <a:gd name="connsiteY6" fmla="*/ 804938 h 2167013"/>
                  <a:gd name="connsiteX7" fmla="*/ 1270695 w 2741311"/>
                  <a:gd name="connsiteY7" fmla="*/ 614438 h 2167013"/>
                  <a:gd name="connsiteX8" fmla="*/ 232470 w 2741311"/>
                  <a:gd name="connsiteY8" fmla="*/ 147713 h 2167013"/>
                  <a:gd name="connsiteX0" fmla="*/ 232470 w 2741311"/>
                  <a:gd name="connsiteY0" fmla="*/ 95560 h 2114860"/>
                  <a:gd name="connsiteX1" fmla="*/ 137220 w 2741311"/>
                  <a:gd name="connsiteY1" fmla="*/ 2114860 h 2114860"/>
                  <a:gd name="connsiteX2" fmla="*/ 1823145 w 2741311"/>
                  <a:gd name="connsiteY2" fmla="*/ 2114860 h 2114860"/>
                  <a:gd name="connsiteX3" fmla="*/ 1842195 w 2741311"/>
                  <a:gd name="connsiteY3" fmla="*/ 1610035 h 2114860"/>
                  <a:gd name="connsiteX4" fmla="*/ 2699445 w 2741311"/>
                  <a:gd name="connsiteY4" fmla="*/ 57460 h 2114860"/>
                  <a:gd name="connsiteX5" fmla="*/ 1927920 w 2741311"/>
                  <a:gd name="connsiteY5" fmla="*/ 47935 h 2114860"/>
                  <a:gd name="connsiteX6" fmla="*/ 1937445 w 2741311"/>
                  <a:gd name="connsiteY6" fmla="*/ 752785 h 2114860"/>
                  <a:gd name="connsiteX7" fmla="*/ 1270695 w 2741311"/>
                  <a:gd name="connsiteY7" fmla="*/ 562285 h 2114860"/>
                  <a:gd name="connsiteX8" fmla="*/ 232470 w 2741311"/>
                  <a:gd name="connsiteY8" fmla="*/ 95560 h 2114860"/>
                  <a:gd name="connsiteX0" fmla="*/ 232470 w 2741311"/>
                  <a:gd name="connsiteY0" fmla="*/ 189280 h 2208580"/>
                  <a:gd name="connsiteX1" fmla="*/ 137220 w 2741311"/>
                  <a:gd name="connsiteY1" fmla="*/ 2208580 h 2208580"/>
                  <a:gd name="connsiteX2" fmla="*/ 1823145 w 2741311"/>
                  <a:gd name="connsiteY2" fmla="*/ 2208580 h 2208580"/>
                  <a:gd name="connsiteX3" fmla="*/ 1842195 w 2741311"/>
                  <a:gd name="connsiteY3" fmla="*/ 1703755 h 2208580"/>
                  <a:gd name="connsiteX4" fmla="*/ 2699445 w 2741311"/>
                  <a:gd name="connsiteY4" fmla="*/ 151180 h 2208580"/>
                  <a:gd name="connsiteX5" fmla="*/ 1908870 w 2741311"/>
                  <a:gd name="connsiteY5" fmla="*/ 27355 h 2208580"/>
                  <a:gd name="connsiteX6" fmla="*/ 1937445 w 2741311"/>
                  <a:gd name="connsiteY6" fmla="*/ 846505 h 2208580"/>
                  <a:gd name="connsiteX7" fmla="*/ 1270695 w 2741311"/>
                  <a:gd name="connsiteY7" fmla="*/ 656005 h 2208580"/>
                  <a:gd name="connsiteX8" fmla="*/ 232470 w 2741311"/>
                  <a:gd name="connsiteY8" fmla="*/ 189280 h 2208580"/>
                  <a:gd name="connsiteX0" fmla="*/ 232470 w 2741311"/>
                  <a:gd name="connsiteY0" fmla="*/ 213274 h 2232574"/>
                  <a:gd name="connsiteX1" fmla="*/ 137220 w 2741311"/>
                  <a:gd name="connsiteY1" fmla="*/ 2232574 h 2232574"/>
                  <a:gd name="connsiteX2" fmla="*/ 1823145 w 2741311"/>
                  <a:gd name="connsiteY2" fmla="*/ 2232574 h 2232574"/>
                  <a:gd name="connsiteX3" fmla="*/ 1842195 w 2741311"/>
                  <a:gd name="connsiteY3" fmla="*/ 1727749 h 2232574"/>
                  <a:gd name="connsiteX4" fmla="*/ 2699445 w 2741311"/>
                  <a:gd name="connsiteY4" fmla="*/ 175174 h 2232574"/>
                  <a:gd name="connsiteX5" fmla="*/ 2127946 w 2741311"/>
                  <a:gd name="connsiteY5" fmla="*/ 127549 h 2232574"/>
                  <a:gd name="connsiteX6" fmla="*/ 1908870 w 2741311"/>
                  <a:gd name="connsiteY6" fmla="*/ 51349 h 2232574"/>
                  <a:gd name="connsiteX7" fmla="*/ 1937445 w 2741311"/>
                  <a:gd name="connsiteY7" fmla="*/ 870499 h 2232574"/>
                  <a:gd name="connsiteX8" fmla="*/ 1270695 w 2741311"/>
                  <a:gd name="connsiteY8" fmla="*/ 679999 h 2232574"/>
                  <a:gd name="connsiteX9" fmla="*/ 232470 w 2741311"/>
                  <a:gd name="connsiteY9" fmla="*/ 213274 h 2232574"/>
                  <a:gd name="connsiteX0" fmla="*/ 232470 w 2741311"/>
                  <a:gd name="connsiteY0" fmla="*/ 214182 h 2233482"/>
                  <a:gd name="connsiteX1" fmla="*/ 137220 w 2741311"/>
                  <a:gd name="connsiteY1" fmla="*/ 2233482 h 2233482"/>
                  <a:gd name="connsiteX2" fmla="*/ 1823145 w 2741311"/>
                  <a:gd name="connsiteY2" fmla="*/ 2233482 h 2233482"/>
                  <a:gd name="connsiteX3" fmla="*/ 1842195 w 2741311"/>
                  <a:gd name="connsiteY3" fmla="*/ 1728657 h 2233482"/>
                  <a:gd name="connsiteX4" fmla="*/ 2699445 w 2741311"/>
                  <a:gd name="connsiteY4" fmla="*/ 176082 h 2233482"/>
                  <a:gd name="connsiteX5" fmla="*/ 2048663 w 2741311"/>
                  <a:gd name="connsiteY5" fmla="*/ 123172 h 2233482"/>
                  <a:gd name="connsiteX6" fmla="*/ 1908870 w 2741311"/>
                  <a:gd name="connsiteY6" fmla="*/ 52257 h 2233482"/>
                  <a:gd name="connsiteX7" fmla="*/ 1937445 w 2741311"/>
                  <a:gd name="connsiteY7" fmla="*/ 871407 h 2233482"/>
                  <a:gd name="connsiteX8" fmla="*/ 1270695 w 2741311"/>
                  <a:gd name="connsiteY8" fmla="*/ 680907 h 2233482"/>
                  <a:gd name="connsiteX9" fmla="*/ 232470 w 2741311"/>
                  <a:gd name="connsiteY9" fmla="*/ 214182 h 2233482"/>
                  <a:gd name="connsiteX0" fmla="*/ 232470 w 2741311"/>
                  <a:gd name="connsiteY0" fmla="*/ 228069 h 2247369"/>
                  <a:gd name="connsiteX1" fmla="*/ 137220 w 2741311"/>
                  <a:gd name="connsiteY1" fmla="*/ 2247369 h 2247369"/>
                  <a:gd name="connsiteX2" fmla="*/ 1823145 w 2741311"/>
                  <a:gd name="connsiteY2" fmla="*/ 2247369 h 2247369"/>
                  <a:gd name="connsiteX3" fmla="*/ 1842195 w 2741311"/>
                  <a:gd name="connsiteY3" fmla="*/ 1742544 h 2247369"/>
                  <a:gd name="connsiteX4" fmla="*/ 2699445 w 2741311"/>
                  <a:gd name="connsiteY4" fmla="*/ 189969 h 2247369"/>
                  <a:gd name="connsiteX5" fmla="*/ 2048663 w 2741311"/>
                  <a:gd name="connsiteY5" fmla="*/ 137059 h 2247369"/>
                  <a:gd name="connsiteX6" fmla="*/ 1908870 w 2741311"/>
                  <a:gd name="connsiteY6" fmla="*/ 66144 h 2247369"/>
                  <a:gd name="connsiteX7" fmla="*/ 1937445 w 2741311"/>
                  <a:gd name="connsiteY7" fmla="*/ 885294 h 2247369"/>
                  <a:gd name="connsiteX8" fmla="*/ 1270695 w 2741311"/>
                  <a:gd name="connsiteY8" fmla="*/ 694794 h 2247369"/>
                  <a:gd name="connsiteX9" fmla="*/ 232470 w 2741311"/>
                  <a:gd name="connsiteY9" fmla="*/ 228069 h 2247369"/>
                  <a:gd name="connsiteX0" fmla="*/ 232470 w 2741311"/>
                  <a:gd name="connsiteY0" fmla="*/ 175032 h 2194332"/>
                  <a:gd name="connsiteX1" fmla="*/ 137220 w 2741311"/>
                  <a:gd name="connsiteY1" fmla="*/ 2194332 h 2194332"/>
                  <a:gd name="connsiteX2" fmla="*/ 1823145 w 2741311"/>
                  <a:gd name="connsiteY2" fmla="*/ 2194332 h 2194332"/>
                  <a:gd name="connsiteX3" fmla="*/ 1842195 w 2741311"/>
                  <a:gd name="connsiteY3" fmla="*/ 1689507 h 2194332"/>
                  <a:gd name="connsiteX4" fmla="*/ 2699445 w 2741311"/>
                  <a:gd name="connsiteY4" fmla="*/ 136932 h 2194332"/>
                  <a:gd name="connsiteX5" fmla="*/ 2048663 w 2741311"/>
                  <a:gd name="connsiteY5" fmla="*/ 84022 h 2194332"/>
                  <a:gd name="connsiteX6" fmla="*/ 1908870 w 2741311"/>
                  <a:gd name="connsiteY6" fmla="*/ 13107 h 2194332"/>
                  <a:gd name="connsiteX7" fmla="*/ 1937445 w 2741311"/>
                  <a:gd name="connsiteY7" fmla="*/ 832257 h 2194332"/>
                  <a:gd name="connsiteX8" fmla="*/ 1270695 w 2741311"/>
                  <a:gd name="connsiteY8" fmla="*/ 641757 h 2194332"/>
                  <a:gd name="connsiteX9" fmla="*/ 232470 w 2741311"/>
                  <a:gd name="connsiteY9" fmla="*/ 175032 h 2194332"/>
                  <a:gd name="connsiteX0" fmla="*/ 232470 w 2741311"/>
                  <a:gd name="connsiteY0" fmla="*/ 175032 h 2194332"/>
                  <a:gd name="connsiteX1" fmla="*/ 137220 w 2741311"/>
                  <a:gd name="connsiteY1" fmla="*/ 2194332 h 2194332"/>
                  <a:gd name="connsiteX2" fmla="*/ 1823145 w 2741311"/>
                  <a:gd name="connsiteY2" fmla="*/ 2194332 h 2194332"/>
                  <a:gd name="connsiteX3" fmla="*/ 1842195 w 2741311"/>
                  <a:gd name="connsiteY3" fmla="*/ 1689507 h 2194332"/>
                  <a:gd name="connsiteX4" fmla="*/ 2699445 w 2741311"/>
                  <a:gd name="connsiteY4" fmla="*/ 136932 h 2194332"/>
                  <a:gd name="connsiteX5" fmla="*/ 2048663 w 2741311"/>
                  <a:gd name="connsiteY5" fmla="*/ 84022 h 2194332"/>
                  <a:gd name="connsiteX6" fmla="*/ 1908870 w 2741311"/>
                  <a:gd name="connsiteY6" fmla="*/ 13107 h 2194332"/>
                  <a:gd name="connsiteX7" fmla="*/ 1937445 w 2741311"/>
                  <a:gd name="connsiteY7" fmla="*/ 832257 h 2194332"/>
                  <a:gd name="connsiteX8" fmla="*/ 1270695 w 2741311"/>
                  <a:gd name="connsiteY8" fmla="*/ 641757 h 2194332"/>
                  <a:gd name="connsiteX9" fmla="*/ 232470 w 2741311"/>
                  <a:gd name="connsiteY9" fmla="*/ 175032 h 2194332"/>
                  <a:gd name="connsiteX0" fmla="*/ 232470 w 2741311"/>
                  <a:gd name="connsiteY0" fmla="*/ 232422 h 2251722"/>
                  <a:gd name="connsiteX1" fmla="*/ 137220 w 2741311"/>
                  <a:gd name="connsiteY1" fmla="*/ 2251722 h 2251722"/>
                  <a:gd name="connsiteX2" fmla="*/ 1823145 w 2741311"/>
                  <a:gd name="connsiteY2" fmla="*/ 2251722 h 2251722"/>
                  <a:gd name="connsiteX3" fmla="*/ 1842195 w 2741311"/>
                  <a:gd name="connsiteY3" fmla="*/ 1746897 h 2251722"/>
                  <a:gd name="connsiteX4" fmla="*/ 2699445 w 2741311"/>
                  <a:gd name="connsiteY4" fmla="*/ 194322 h 2251722"/>
                  <a:gd name="connsiteX5" fmla="*/ 2048663 w 2741311"/>
                  <a:gd name="connsiteY5" fmla="*/ 141412 h 2251722"/>
                  <a:gd name="connsiteX6" fmla="*/ 2040679 w 2741311"/>
                  <a:gd name="connsiteY6" fmla="*/ 48749 h 2251722"/>
                  <a:gd name="connsiteX7" fmla="*/ 1908870 w 2741311"/>
                  <a:gd name="connsiteY7" fmla="*/ 70497 h 2251722"/>
                  <a:gd name="connsiteX8" fmla="*/ 1937445 w 2741311"/>
                  <a:gd name="connsiteY8" fmla="*/ 889647 h 2251722"/>
                  <a:gd name="connsiteX9" fmla="*/ 1270695 w 2741311"/>
                  <a:gd name="connsiteY9" fmla="*/ 699147 h 2251722"/>
                  <a:gd name="connsiteX10" fmla="*/ 232470 w 2741311"/>
                  <a:gd name="connsiteY10" fmla="*/ 232422 h 2251722"/>
                  <a:gd name="connsiteX0" fmla="*/ 232470 w 2741311"/>
                  <a:gd name="connsiteY0" fmla="*/ 232422 h 2251722"/>
                  <a:gd name="connsiteX1" fmla="*/ 137220 w 2741311"/>
                  <a:gd name="connsiteY1" fmla="*/ 2251722 h 2251722"/>
                  <a:gd name="connsiteX2" fmla="*/ 1823145 w 2741311"/>
                  <a:gd name="connsiteY2" fmla="*/ 2251722 h 2251722"/>
                  <a:gd name="connsiteX3" fmla="*/ 1842195 w 2741311"/>
                  <a:gd name="connsiteY3" fmla="*/ 1746897 h 2251722"/>
                  <a:gd name="connsiteX4" fmla="*/ 2699445 w 2741311"/>
                  <a:gd name="connsiteY4" fmla="*/ 194322 h 2251722"/>
                  <a:gd name="connsiteX5" fmla="*/ 2048663 w 2741311"/>
                  <a:gd name="connsiteY5" fmla="*/ 141412 h 2251722"/>
                  <a:gd name="connsiteX6" fmla="*/ 2040679 w 2741311"/>
                  <a:gd name="connsiteY6" fmla="*/ 48749 h 2251722"/>
                  <a:gd name="connsiteX7" fmla="*/ 1908870 w 2741311"/>
                  <a:gd name="connsiteY7" fmla="*/ 70497 h 2251722"/>
                  <a:gd name="connsiteX8" fmla="*/ 1937445 w 2741311"/>
                  <a:gd name="connsiteY8" fmla="*/ 889647 h 2251722"/>
                  <a:gd name="connsiteX9" fmla="*/ 1270695 w 2741311"/>
                  <a:gd name="connsiteY9" fmla="*/ 699147 h 2251722"/>
                  <a:gd name="connsiteX10" fmla="*/ 232470 w 2741311"/>
                  <a:gd name="connsiteY10" fmla="*/ 232422 h 2251722"/>
                  <a:gd name="connsiteX0" fmla="*/ 232470 w 2741311"/>
                  <a:gd name="connsiteY0" fmla="*/ 232422 h 2251722"/>
                  <a:gd name="connsiteX1" fmla="*/ 137220 w 2741311"/>
                  <a:gd name="connsiteY1" fmla="*/ 2251722 h 2251722"/>
                  <a:gd name="connsiteX2" fmla="*/ 1823145 w 2741311"/>
                  <a:gd name="connsiteY2" fmla="*/ 2251722 h 2251722"/>
                  <a:gd name="connsiteX3" fmla="*/ 1842195 w 2741311"/>
                  <a:gd name="connsiteY3" fmla="*/ 1746897 h 2251722"/>
                  <a:gd name="connsiteX4" fmla="*/ 2699445 w 2741311"/>
                  <a:gd name="connsiteY4" fmla="*/ 194322 h 2251722"/>
                  <a:gd name="connsiteX5" fmla="*/ 2048663 w 2741311"/>
                  <a:gd name="connsiteY5" fmla="*/ 141412 h 2251722"/>
                  <a:gd name="connsiteX6" fmla="*/ 2040679 w 2741311"/>
                  <a:gd name="connsiteY6" fmla="*/ 48749 h 2251722"/>
                  <a:gd name="connsiteX7" fmla="*/ 1908870 w 2741311"/>
                  <a:gd name="connsiteY7" fmla="*/ 70497 h 2251722"/>
                  <a:gd name="connsiteX8" fmla="*/ 1937445 w 2741311"/>
                  <a:gd name="connsiteY8" fmla="*/ 889647 h 2251722"/>
                  <a:gd name="connsiteX9" fmla="*/ 1270695 w 2741311"/>
                  <a:gd name="connsiteY9" fmla="*/ 699147 h 2251722"/>
                  <a:gd name="connsiteX10" fmla="*/ 232470 w 2741311"/>
                  <a:gd name="connsiteY10" fmla="*/ 232422 h 2251722"/>
                  <a:gd name="connsiteX0" fmla="*/ 232470 w 2741311"/>
                  <a:gd name="connsiteY0" fmla="*/ 188264 h 2207564"/>
                  <a:gd name="connsiteX1" fmla="*/ 137220 w 2741311"/>
                  <a:gd name="connsiteY1" fmla="*/ 2207564 h 2207564"/>
                  <a:gd name="connsiteX2" fmla="*/ 1823145 w 2741311"/>
                  <a:gd name="connsiteY2" fmla="*/ 2207564 h 2207564"/>
                  <a:gd name="connsiteX3" fmla="*/ 1842195 w 2741311"/>
                  <a:gd name="connsiteY3" fmla="*/ 1702739 h 2207564"/>
                  <a:gd name="connsiteX4" fmla="*/ 2699445 w 2741311"/>
                  <a:gd name="connsiteY4" fmla="*/ 150164 h 2207564"/>
                  <a:gd name="connsiteX5" fmla="*/ 2048663 w 2741311"/>
                  <a:gd name="connsiteY5" fmla="*/ 97254 h 2207564"/>
                  <a:gd name="connsiteX6" fmla="*/ 2040679 w 2741311"/>
                  <a:gd name="connsiteY6" fmla="*/ 4591 h 2207564"/>
                  <a:gd name="connsiteX7" fmla="*/ 1908870 w 2741311"/>
                  <a:gd name="connsiteY7" fmla="*/ 26339 h 2207564"/>
                  <a:gd name="connsiteX8" fmla="*/ 1937445 w 2741311"/>
                  <a:gd name="connsiteY8" fmla="*/ 845489 h 2207564"/>
                  <a:gd name="connsiteX9" fmla="*/ 1270695 w 2741311"/>
                  <a:gd name="connsiteY9" fmla="*/ 654989 h 2207564"/>
                  <a:gd name="connsiteX10" fmla="*/ 232470 w 2741311"/>
                  <a:gd name="connsiteY10" fmla="*/ 188264 h 2207564"/>
                  <a:gd name="connsiteX0" fmla="*/ 232470 w 2741311"/>
                  <a:gd name="connsiteY0" fmla="*/ 183976 h 2203276"/>
                  <a:gd name="connsiteX1" fmla="*/ 137220 w 2741311"/>
                  <a:gd name="connsiteY1" fmla="*/ 2203276 h 2203276"/>
                  <a:gd name="connsiteX2" fmla="*/ 1823145 w 2741311"/>
                  <a:gd name="connsiteY2" fmla="*/ 2203276 h 2203276"/>
                  <a:gd name="connsiteX3" fmla="*/ 1842195 w 2741311"/>
                  <a:gd name="connsiteY3" fmla="*/ 1698451 h 2203276"/>
                  <a:gd name="connsiteX4" fmla="*/ 2699445 w 2741311"/>
                  <a:gd name="connsiteY4" fmla="*/ 145876 h 2203276"/>
                  <a:gd name="connsiteX5" fmla="*/ 2048663 w 2741311"/>
                  <a:gd name="connsiteY5" fmla="*/ 92966 h 2203276"/>
                  <a:gd name="connsiteX6" fmla="*/ 2040679 w 2741311"/>
                  <a:gd name="connsiteY6" fmla="*/ 303 h 2203276"/>
                  <a:gd name="connsiteX7" fmla="*/ 1908870 w 2741311"/>
                  <a:gd name="connsiteY7" fmla="*/ 22051 h 2203276"/>
                  <a:gd name="connsiteX8" fmla="*/ 1937445 w 2741311"/>
                  <a:gd name="connsiteY8" fmla="*/ 841201 h 2203276"/>
                  <a:gd name="connsiteX9" fmla="*/ 1270695 w 2741311"/>
                  <a:gd name="connsiteY9" fmla="*/ 650701 h 2203276"/>
                  <a:gd name="connsiteX10" fmla="*/ 232470 w 2741311"/>
                  <a:gd name="connsiteY10" fmla="*/ 183976 h 2203276"/>
                  <a:gd name="connsiteX0" fmla="*/ 232470 w 2741311"/>
                  <a:gd name="connsiteY0" fmla="*/ 183976 h 2203276"/>
                  <a:gd name="connsiteX1" fmla="*/ 137220 w 2741311"/>
                  <a:gd name="connsiteY1" fmla="*/ 2203276 h 2203276"/>
                  <a:gd name="connsiteX2" fmla="*/ 1823145 w 2741311"/>
                  <a:gd name="connsiteY2" fmla="*/ 2203276 h 2203276"/>
                  <a:gd name="connsiteX3" fmla="*/ 1842195 w 2741311"/>
                  <a:gd name="connsiteY3" fmla="*/ 1698451 h 2203276"/>
                  <a:gd name="connsiteX4" fmla="*/ 2699445 w 2741311"/>
                  <a:gd name="connsiteY4" fmla="*/ 145876 h 2203276"/>
                  <a:gd name="connsiteX5" fmla="*/ 2048663 w 2741311"/>
                  <a:gd name="connsiteY5" fmla="*/ 92966 h 2203276"/>
                  <a:gd name="connsiteX6" fmla="*/ 2040679 w 2741311"/>
                  <a:gd name="connsiteY6" fmla="*/ 303 h 2203276"/>
                  <a:gd name="connsiteX7" fmla="*/ 1908870 w 2741311"/>
                  <a:gd name="connsiteY7" fmla="*/ 22051 h 2203276"/>
                  <a:gd name="connsiteX8" fmla="*/ 1937445 w 2741311"/>
                  <a:gd name="connsiteY8" fmla="*/ 841201 h 2203276"/>
                  <a:gd name="connsiteX9" fmla="*/ 1270695 w 2741311"/>
                  <a:gd name="connsiteY9" fmla="*/ 650701 h 2203276"/>
                  <a:gd name="connsiteX10" fmla="*/ 232470 w 2741311"/>
                  <a:gd name="connsiteY10" fmla="*/ 183976 h 2203276"/>
                  <a:gd name="connsiteX0" fmla="*/ 232470 w 2662372"/>
                  <a:gd name="connsiteY0" fmla="*/ 183976 h 2203276"/>
                  <a:gd name="connsiteX1" fmla="*/ 137220 w 2662372"/>
                  <a:gd name="connsiteY1" fmla="*/ 2203276 h 2203276"/>
                  <a:gd name="connsiteX2" fmla="*/ 1823145 w 2662372"/>
                  <a:gd name="connsiteY2" fmla="*/ 2203276 h 2203276"/>
                  <a:gd name="connsiteX3" fmla="*/ 1842195 w 2662372"/>
                  <a:gd name="connsiteY3" fmla="*/ 1698451 h 2203276"/>
                  <a:gd name="connsiteX4" fmla="*/ 2614876 w 2662372"/>
                  <a:gd name="connsiteY4" fmla="*/ 119448 h 2203276"/>
                  <a:gd name="connsiteX5" fmla="*/ 2048663 w 2662372"/>
                  <a:gd name="connsiteY5" fmla="*/ 92966 h 2203276"/>
                  <a:gd name="connsiteX6" fmla="*/ 2040679 w 2662372"/>
                  <a:gd name="connsiteY6" fmla="*/ 303 h 2203276"/>
                  <a:gd name="connsiteX7" fmla="*/ 1908870 w 2662372"/>
                  <a:gd name="connsiteY7" fmla="*/ 22051 h 2203276"/>
                  <a:gd name="connsiteX8" fmla="*/ 1937445 w 2662372"/>
                  <a:gd name="connsiteY8" fmla="*/ 841201 h 2203276"/>
                  <a:gd name="connsiteX9" fmla="*/ 1270695 w 2662372"/>
                  <a:gd name="connsiteY9" fmla="*/ 650701 h 2203276"/>
                  <a:gd name="connsiteX10" fmla="*/ 232470 w 2662372"/>
                  <a:gd name="connsiteY10" fmla="*/ 183976 h 2203276"/>
                  <a:gd name="connsiteX0" fmla="*/ 232470 w 2662372"/>
                  <a:gd name="connsiteY0" fmla="*/ 183976 h 2203276"/>
                  <a:gd name="connsiteX1" fmla="*/ 137220 w 2662372"/>
                  <a:gd name="connsiteY1" fmla="*/ 2203276 h 2203276"/>
                  <a:gd name="connsiteX2" fmla="*/ 1823145 w 2662372"/>
                  <a:gd name="connsiteY2" fmla="*/ 2203276 h 2203276"/>
                  <a:gd name="connsiteX3" fmla="*/ 1842195 w 2662372"/>
                  <a:gd name="connsiteY3" fmla="*/ 1698451 h 2203276"/>
                  <a:gd name="connsiteX4" fmla="*/ 2614876 w 2662372"/>
                  <a:gd name="connsiteY4" fmla="*/ 119448 h 2203276"/>
                  <a:gd name="connsiteX5" fmla="*/ 2048663 w 2662372"/>
                  <a:gd name="connsiteY5" fmla="*/ 92966 h 2203276"/>
                  <a:gd name="connsiteX6" fmla="*/ 2040679 w 2662372"/>
                  <a:gd name="connsiteY6" fmla="*/ 303 h 2203276"/>
                  <a:gd name="connsiteX7" fmla="*/ 1908870 w 2662372"/>
                  <a:gd name="connsiteY7" fmla="*/ 22051 h 2203276"/>
                  <a:gd name="connsiteX8" fmla="*/ 1937445 w 2662372"/>
                  <a:gd name="connsiteY8" fmla="*/ 841201 h 2203276"/>
                  <a:gd name="connsiteX9" fmla="*/ 1270695 w 2662372"/>
                  <a:gd name="connsiteY9" fmla="*/ 650701 h 2203276"/>
                  <a:gd name="connsiteX10" fmla="*/ 232470 w 2662372"/>
                  <a:gd name="connsiteY10" fmla="*/ 183976 h 2203276"/>
                  <a:gd name="connsiteX0" fmla="*/ 232470 w 2664220"/>
                  <a:gd name="connsiteY0" fmla="*/ 183976 h 2203276"/>
                  <a:gd name="connsiteX1" fmla="*/ 137220 w 2664220"/>
                  <a:gd name="connsiteY1" fmla="*/ 2203276 h 2203276"/>
                  <a:gd name="connsiteX2" fmla="*/ 1823145 w 2664220"/>
                  <a:gd name="connsiteY2" fmla="*/ 2203276 h 2203276"/>
                  <a:gd name="connsiteX3" fmla="*/ 1842195 w 2664220"/>
                  <a:gd name="connsiteY3" fmla="*/ 1698451 h 2203276"/>
                  <a:gd name="connsiteX4" fmla="*/ 2614876 w 2664220"/>
                  <a:gd name="connsiteY4" fmla="*/ 119448 h 2203276"/>
                  <a:gd name="connsiteX5" fmla="*/ 2048663 w 2664220"/>
                  <a:gd name="connsiteY5" fmla="*/ 92966 h 2203276"/>
                  <a:gd name="connsiteX6" fmla="*/ 2040679 w 2664220"/>
                  <a:gd name="connsiteY6" fmla="*/ 303 h 2203276"/>
                  <a:gd name="connsiteX7" fmla="*/ 1908870 w 2664220"/>
                  <a:gd name="connsiteY7" fmla="*/ 22051 h 2203276"/>
                  <a:gd name="connsiteX8" fmla="*/ 1937445 w 2664220"/>
                  <a:gd name="connsiteY8" fmla="*/ 841201 h 2203276"/>
                  <a:gd name="connsiteX9" fmla="*/ 1270695 w 2664220"/>
                  <a:gd name="connsiteY9" fmla="*/ 650701 h 2203276"/>
                  <a:gd name="connsiteX10" fmla="*/ 232470 w 2664220"/>
                  <a:gd name="connsiteY10" fmla="*/ 183976 h 2203276"/>
                  <a:gd name="connsiteX0" fmla="*/ 232470 w 2695242"/>
                  <a:gd name="connsiteY0" fmla="*/ 183976 h 2203276"/>
                  <a:gd name="connsiteX1" fmla="*/ 137220 w 2695242"/>
                  <a:gd name="connsiteY1" fmla="*/ 2203276 h 2203276"/>
                  <a:gd name="connsiteX2" fmla="*/ 1823145 w 2695242"/>
                  <a:gd name="connsiteY2" fmla="*/ 2203276 h 2203276"/>
                  <a:gd name="connsiteX3" fmla="*/ 1842195 w 2695242"/>
                  <a:gd name="connsiteY3" fmla="*/ 1698451 h 2203276"/>
                  <a:gd name="connsiteX4" fmla="*/ 2614876 w 2695242"/>
                  <a:gd name="connsiteY4" fmla="*/ 119448 h 2203276"/>
                  <a:gd name="connsiteX5" fmla="*/ 2048663 w 2695242"/>
                  <a:gd name="connsiteY5" fmla="*/ 92966 h 2203276"/>
                  <a:gd name="connsiteX6" fmla="*/ 2040679 w 2695242"/>
                  <a:gd name="connsiteY6" fmla="*/ 303 h 2203276"/>
                  <a:gd name="connsiteX7" fmla="*/ 1908870 w 2695242"/>
                  <a:gd name="connsiteY7" fmla="*/ 22051 h 2203276"/>
                  <a:gd name="connsiteX8" fmla="*/ 1937445 w 2695242"/>
                  <a:gd name="connsiteY8" fmla="*/ 841201 h 2203276"/>
                  <a:gd name="connsiteX9" fmla="*/ 1270695 w 2695242"/>
                  <a:gd name="connsiteY9" fmla="*/ 650701 h 2203276"/>
                  <a:gd name="connsiteX10" fmla="*/ 232470 w 2695242"/>
                  <a:gd name="connsiteY10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37445 w 2718665"/>
                  <a:gd name="connsiteY8" fmla="*/ 841201 h 2203276"/>
                  <a:gd name="connsiteX9" fmla="*/ 1270695 w 2718665"/>
                  <a:gd name="connsiteY9" fmla="*/ 650701 h 2203276"/>
                  <a:gd name="connsiteX10" fmla="*/ 232470 w 2718665"/>
                  <a:gd name="connsiteY10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37445 w 2718665"/>
                  <a:gd name="connsiteY8" fmla="*/ 841201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37445 w 2718665"/>
                  <a:gd name="connsiteY8" fmla="*/ 841201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37445 w 2718665"/>
                  <a:gd name="connsiteY8" fmla="*/ 820059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395842 w 2718665"/>
                  <a:gd name="connsiteY9" fmla="*/ 576428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10848 w 2718665"/>
                  <a:gd name="connsiteY9" fmla="*/ 513001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10848 w 2718665"/>
                  <a:gd name="connsiteY9" fmla="*/ 513001 h 2203276"/>
                  <a:gd name="connsiteX10" fmla="*/ 1270695 w 2718665"/>
                  <a:gd name="connsiteY10" fmla="*/ 650701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10848 w 2718665"/>
                  <a:gd name="connsiteY9" fmla="*/ 513001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10848 w 2718665"/>
                  <a:gd name="connsiteY9" fmla="*/ 513001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37275 w 2718665"/>
                  <a:gd name="connsiteY9" fmla="*/ 497145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37275 w 2718665"/>
                  <a:gd name="connsiteY9" fmla="*/ 497145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48663 w 2718665"/>
                  <a:gd name="connsiteY5" fmla="*/ 92966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37275 w 2718665"/>
                  <a:gd name="connsiteY9" fmla="*/ 497145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64991 w 2718665"/>
                  <a:gd name="connsiteY5" fmla="*/ 98409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37275 w 2718665"/>
                  <a:gd name="connsiteY9" fmla="*/ 497145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64991 w 2718665"/>
                  <a:gd name="connsiteY5" fmla="*/ 98409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37275 w 2718665"/>
                  <a:gd name="connsiteY9" fmla="*/ 497145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18665"/>
                  <a:gd name="connsiteY0" fmla="*/ 183976 h 2203276"/>
                  <a:gd name="connsiteX1" fmla="*/ 137220 w 2718665"/>
                  <a:gd name="connsiteY1" fmla="*/ 2203276 h 2203276"/>
                  <a:gd name="connsiteX2" fmla="*/ 1823145 w 2718665"/>
                  <a:gd name="connsiteY2" fmla="*/ 2203276 h 2203276"/>
                  <a:gd name="connsiteX3" fmla="*/ 1842195 w 2718665"/>
                  <a:gd name="connsiteY3" fmla="*/ 1698451 h 2203276"/>
                  <a:gd name="connsiteX4" fmla="*/ 2614876 w 2718665"/>
                  <a:gd name="connsiteY4" fmla="*/ 119448 h 2203276"/>
                  <a:gd name="connsiteX5" fmla="*/ 2064991 w 2718665"/>
                  <a:gd name="connsiteY5" fmla="*/ 98409 h 2203276"/>
                  <a:gd name="connsiteX6" fmla="*/ 2040679 w 2718665"/>
                  <a:gd name="connsiteY6" fmla="*/ 303 h 2203276"/>
                  <a:gd name="connsiteX7" fmla="*/ 1908870 w 2718665"/>
                  <a:gd name="connsiteY7" fmla="*/ 22051 h 2203276"/>
                  <a:gd name="connsiteX8" fmla="*/ 1911018 w 2718665"/>
                  <a:gd name="connsiteY8" fmla="*/ 783060 h 2203276"/>
                  <a:gd name="connsiteX9" fmla="*/ 1237275 w 2718665"/>
                  <a:gd name="connsiteY9" fmla="*/ 497145 h 2203276"/>
                  <a:gd name="connsiteX10" fmla="*/ 1122700 w 2718665"/>
                  <a:gd name="connsiteY10" fmla="*/ 497420 h 2203276"/>
                  <a:gd name="connsiteX11" fmla="*/ 232470 w 2718665"/>
                  <a:gd name="connsiteY11" fmla="*/ 183976 h 2203276"/>
                  <a:gd name="connsiteX0" fmla="*/ 232470 w 2770027"/>
                  <a:gd name="connsiteY0" fmla="*/ 183976 h 2203276"/>
                  <a:gd name="connsiteX1" fmla="*/ 137220 w 2770027"/>
                  <a:gd name="connsiteY1" fmla="*/ 2203276 h 2203276"/>
                  <a:gd name="connsiteX2" fmla="*/ 1823145 w 2770027"/>
                  <a:gd name="connsiteY2" fmla="*/ 2203276 h 2203276"/>
                  <a:gd name="connsiteX3" fmla="*/ 1842195 w 2770027"/>
                  <a:gd name="connsiteY3" fmla="*/ 1698451 h 2203276"/>
                  <a:gd name="connsiteX4" fmla="*/ 2674747 w 2770027"/>
                  <a:gd name="connsiteY4" fmla="*/ 130334 h 2203276"/>
                  <a:gd name="connsiteX5" fmla="*/ 2064991 w 2770027"/>
                  <a:gd name="connsiteY5" fmla="*/ 98409 h 2203276"/>
                  <a:gd name="connsiteX6" fmla="*/ 2040679 w 2770027"/>
                  <a:gd name="connsiteY6" fmla="*/ 303 h 2203276"/>
                  <a:gd name="connsiteX7" fmla="*/ 1908870 w 2770027"/>
                  <a:gd name="connsiteY7" fmla="*/ 22051 h 2203276"/>
                  <a:gd name="connsiteX8" fmla="*/ 1911018 w 2770027"/>
                  <a:gd name="connsiteY8" fmla="*/ 783060 h 2203276"/>
                  <a:gd name="connsiteX9" fmla="*/ 1237275 w 2770027"/>
                  <a:gd name="connsiteY9" fmla="*/ 497145 h 2203276"/>
                  <a:gd name="connsiteX10" fmla="*/ 1122700 w 2770027"/>
                  <a:gd name="connsiteY10" fmla="*/ 497420 h 2203276"/>
                  <a:gd name="connsiteX11" fmla="*/ 232470 w 2770027"/>
                  <a:gd name="connsiteY11" fmla="*/ 183976 h 2203276"/>
                  <a:gd name="connsiteX0" fmla="*/ 232470 w 2770027"/>
                  <a:gd name="connsiteY0" fmla="*/ 183976 h 2203276"/>
                  <a:gd name="connsiteX1" fmla="*/ 137220 w 2770027"/>
                  <a:gd name="connsiteY1" fmla="*/ 2203276 h 2203276"/>
                  <a:gd name="connsiteX2" fmla="*/ 1823145 w 2770027"/>
                  <a:gd name="connsiteY2" fmla="*/ 2203276 h 2203276"/>
                  <a:gd name="connsiteX3" fmla="*/ 1842195 w 2770027"/>
                  <a:gd name="connsiteY3" fmla="*/ 1698451 h 2203276"/>
                  <a:gd name="connsiteX4" fmla="*/ 2674747 w 2770027"/>
                  <a:gd name="connsiteY4" fmla="*/ 130334 h 2203276"/>
                  <a:gd name="connsiteX5" fmla="*/ 2064991 w 2770027"/>
                  <a:gd name="connsiteY5" fmla="*/ 98409 h 2203276"/>
                  <a:gd name="connsiteX6" fmla="*/ 2040679 w 2770027"/>
                  <a:gd name="connsiteY6" fmla="*/ 303 h 2203276"/>
                  <a:gd name="connsiteX7" fmla="*/ 1908870 w 2770027"/>
                  <a:gd name="connsiteY7" fmla="*/ 22051 h 2203276"/>
                  <a:gd name="connsiteX8" fmla="*/ 1911018 w 2770027"/>
                  <a:gd name="connsiteY8" fmla="*/ 783060 h 2203276"/>
                  <a:gd name="connsiteX9" fmla="*/ 1237275 w 2770027"/>
                  <a:gd name="connsiteY9" fmla="*/ 497145 h 2203276"/>
                  <a:gd name="connsiteX10" fmla="*/ 1122700 w 2770027"/>
                  <a:gd name="connsiteY10" fmla="*/ 497420 h 2203276"/>
                  <a:gd name="connsiteX11" fmla="*/ 232470 w 2770027"/>
                  <a:gd name="connsiteY11" fmla="*/ 183976 h 2203276"/>
                  <a:gd name="connsiteX0" fmla="*/ 226782 w 2764339"/>
                  <a:gd name="connsiteY0" fmla="*/ 183976 h 2400339"/>
                  <a:gd name="connsiteX1" fmla="*/ 150300 w 2764339"/>
                  <a:gd name="connsiteY1" fmla="*/ 2400339 h 2400339"/>
                  <a:gd name="connsiteX2" fmla="*/ 1817457 w 2764339"/>
                  <a:gd name="connsiteY2" fmla="*/ 2203276 h 2400339"/>
                  <a:gd name="connsiteX3" fmla="*/ 1836507 w 2764339"/>
                  <a:gd name="connsiteY3" fmla="*/ 1698451 h 2400339"/>
                  <a:gd name="connsiteX4" fmla="*/ 2669059 w 2764339"/>
                  <a:gd name="connsiteY4" fmla="*/ 130334 h 2400339"/>
                  <a:gd name="connsiteX5" fmla="*/ 2059303 w 2764339"/>
                  <a:gd name="connsiteY5" fmla="*/ 98409 h 2400339"/>
                  <a:gd name="connsiteX6" fmla="*/ 2034991 w 2764339"/>
                  <a:gd name="connsiteY6" fmla="*/ 303 h 2400339"/>
                  <a:gd name="connsiteX7" fmla="*/ 1903182 w 2764339"/>
                  <a:gd name="connsiteY7" fmla="*/ 22051 h 2400339"/>
                  <a:gd name="connsiteX8" fmla="*/ 1905330 w 2764339"/>
                  <a:gd name="connsiteY8" fmla="*/ 783060 h 2400339"/>
                  <a:gd name="connsiteX9" fmla="*/ 1231587 w 2764339"/>
                  <a:gd name="connsiteY9" fmla="*/ 497145 h 2400339"/>
                  <a:gd name="connsiteX10" fmla="*/ 1117012 w 2764339"/>
                  <a:gd name="connsiteY10" fmla="*/ 497420 h 2400339"/>
                  <a:gd name="connsiteX11" fmla="*/ 226782 w 2764339"/>
                  <a:gd name="connsiteY11" fmla="*/ 183976 h 2400339"/>
                  <a:gd name="connsiteX0" fmla="*/ 226782 w 2764339"/>
                  <a:gd name="connsiteY0" fmla="*/ 183976 h 2400339"/>
                  <a:gd name="connsiteX1" fmla="*/ 150300 w 2764339"/>
                  <a:gd name="connsiteY1" fmla="*/ 2400339 h 2400339"/>
                  <a:gd name="connsiteX2" fmla="*/ 1873761 w 2764339"/>
                  <a:gd name="connsiteY2" fmla="*/ 2390955 h 2400339"/>
                  <a:gd name="connsiteX3" fmla="*/ 1836507 w 2764339"/>
                  <a:gd name="connsiteY3" fmla="*/ 1698451 h 2400339"/>
                  <a:gd name="connsiteX4" fmla="*/ 2669059 w 2764339"/>
                  <a:gd name="connsiteY4" fmla="*/ 130334 h 2400339"/>
                  <a:gd name="connsiteX5" fmla="*/ 2059303 w 2764339"/>
                  <a:gd name="connsiteY5" fmla="*/ 98409 h 2400339"/>
                  <a:gd name="connsiteX6" fmla="*/ 2034991 w 2764339"/>
                  <a:gd name="connsiteY6" fmla="*/ 303 h 2400339"/>
                  <a:gd name="connsiteX7" fmla="*/ 1903182 w 2764339"/>
                  <a:gd name="connsiteY7" fmla="*/ 22051 h 2400339"/>
                  <a:gd name="connsiteX8" fmla="*/ 1905330 w 2764339"/>
                  <a:gd name="connsiteY8" fmla="*/ 783060 h 2400339"/>
                  <a:gd name="connsiteX9" fmla="*/ 1231587 w 2764339"/>
                  <a:gd name="connsiteY9" fmla="*/ 497145 h 2400339"/>
                  <a:gd name="connsiteX10" fmla="*/ 1117012 w 2764339"/>
                  <a:gd name="connsiteY10" fmla="*/ 497420 h 2400339"/>
                  <a:gd name="connsiteX11" fmla="*/ 226782 w 2764339"/>
                  <a:gd name="connsiteY11" fmla="*/ 183976 h 2400339"/>
                  <a:gd name="connsiteX0" fmla="*/ 226782 w 2764339"/>
                  <a:gd name="connsiteY0" fmla="*/ 183976 h 2400339"/>
                  <a:gd name="connsiteX1" fmla="*/ 150300 w 2764339"/>
                  <a:gd name="connsiteY1" fmla="*/ 2400339 h 2400339"/>
                  <a:gd name="connsiteX2" fmla="*/ 1873761 w 2764339"/>
                  <a:gd name="connsiteY2" fmla="*/ 2390955 h 2400339"/>
                  <a:gd name="connsiteX3" fmla="*/ 1836507 w 2764339"/>
                  <a:gd name="connsiteY3" fmla="*/ 1698451 h 2400339"/>
                  <a:gd name="connsiteX4" fmla="*/ 2669059 w 2764339"/>
                  <a:gd name="connsiteY4" fmla="*/ 130334 h 2400339"/>
                  <a:gd name="connsiteX5" fmla="*/ 2059303 w 2764339"/>
                  <a:gd name="connsiteY5" fmla="*/ 98409 h 2400339"/>
                  <a:gd name="connsiteX6" fmla="*/ 2034991 w 2764339"/>
                  <a:gd name="connsiteY6" fmla="*/ 303 h 2400339"/>
                  <a:gd name="connsiteX7" fmla="*/ 1903182 w 2764339"/>
                  <a:gd name="connsiteY7" fmla="*/ 22051 h 2400339"/>
                  <a:gd name="connsiteX8" fmla="*/ 1905330 w 2764339"/>
                  <a:gd name="connsiteY8" fmla="*/ 783060 h 2400339"/>
                  <a:gd name="connsiteX9" fmla="*/ 1231587 w 2764339"/>
                  <a:gd name="connsiteY9" fmla="*/ 497145 h 2400339"/>
                  <a:gd name="connsiteX10" fmla="*/ 1135780 w 2764339"/>
                  <a:gd name="connsiteY10" fmla="*/ 572491 h 2400339"/>
                  <a:gd name="connsiteX11" fmla="*/ 226782 w 2764339"/>
                  <a:gd name="connsiteY11" fmla="*/ 183976 h 2400339"/>
                  <a:gd name="connsiteX0" fmla="*/ 226782 w 2764339"/>
                  <a:gd name="connsiteY0" fmla="*/ 183976 h 2400339"/>
                  <a:gd name="connsiteX1" fmla="*/ 150300 w 2764339"/>
                  <a:gd name="connsiteY1" fmla="*/ 2400339 h 2400339"/>
                  <a:gd name="connsiteX2" fmla="*/ 1873761 w 2764339"/>
                  <a:gd name="connsiteY2" fmla="*/ 2390955 h 2400339"/>
                  <a:gd name="connsiteX3" fmla="*/ 1836507 w 2764339"/>
                  <a:gd name="connsiteY3" fmla="*/ 1698451 h 2400339"/>
                  <a:gd name="connsiteX4" fmla="*/ 2669059 w 2764339"/>
                  <a:gd name="connsiteY4" fmla="*/ 130334 h 2400339"/>
                  <a:gd name="connsiteX5" fmla="*/ 2059303 w 2764339"/>
                  <a:gd name="connsiteY5" fmla="*/ 98409 h 2400339"/>
                  <a:gd name="connsiteX6" fmla="*/ 2034991 w 2764339"/>
                  <a:gd name="connsiteY6" fmla="*/ 303 h 2400339"/>
                  <a:gd name="connsiteX7" fmla="*/ 1903182 w 2764339"/>
                  <a:gd name="connsiteY7" fmla="*/ 22051 h 2400339"/>
                  <a:gd name="connsiteX8" fmla="*/ 1905330 w 2764339"/>
                  <a:gd name="connsiteY8" fmla="*/ 783060 h 2400339"/>
                  <a:gd name="connsiteX9" fmla="*/ 1231587 w 2764339"/>
                  <a:gd name="connsiteY9" fmla="*/ 497145 h 2400339"/>
                  <a:gd name="connsiteX10" fmla="*/ 1135780 w 2764339"/>
                  <a:gd name="connsiteY10" fmla="*/ 572491 h 2400339"/>
                  <a:gd name="connsiteX11" fmla="*/ 226782 w 2764339"/>
                  <a:gd name="connsiteY11" fmla="*/ 183976 h 2400339"/>
                  <a:gd name="connsiteX0" fmla="*/ 226782 w 2764339"/>
                  <a:gd name="connsiteY0" fmla="*/ 183976 h 2400339"/>
                  <a:gd name="connsiteX1" fmla="*/ 150300 w 2764339"/>
                  <a:gd name="connsiteY1" fmla="*/ 2400339 h 2400339"/>
                  <a:gd name="connsiteX2" fmla="*/ 1873761 w 2764339"/>
                  <a:gd name="connsiteY2" fmla="*/ 2390955 h 2400339"/>
                  <a:gd name="connsiteX3" fmla="*/ 1836507 w 2764339"/>
                  <a:gd name="connsiteY3" fmla="*/ 1698451 h 2400339"/>
                  <a:gd name="connsiteX4" fmla="*/ 2669059 w 2764339"/>
                  <a:gd name="connsiteY4" fmla="*/ 130334 h 2400339"/>
                  <a:gd name="connsiteX5" fmla="*/ 2059303 w 2764339"/>
                  <a:gd name="connsiteY5" fmla="*/ 98409 h 2400339"/>
                  <a:gd name="connsiteX6" fmla="*/ 2034991 w 2764339"/>
                  <a:gd name="connsiteY6" fmla="*/ 303 h 2400339"/>
                  <a:gd name="connsiteX7" fmla="*/ 1903182 w 2764339"/>
                  <a:gd name="connsiteY7" fmla="*/ 22051 h 2400339"/>
                  <a:gd name="connsiteX8" fmla="*/ 1905330 w 2764339"/>
                  <a:gd name="connsiteY8" fmla="*/ 783060 h 2400339"/>
                  <a:gd name="connsiteX9" fmla="*/ 1231587 w 2764339"/>
                  <a:gd name="connsiteY9" fmla="*/ 497145 h 2400339"/>
                  <a:gd name="connsiteX10" fmla="*/ 1135780 w 2764339"/>
                  <a:gd name="connsiteY10" fmla="*/ 572491 h 2400339"/>
                  <a:gd name="connsiteX11" fmla="*/ 226782 w 2764339"/>
                  <a:gd name="connsiteY11" fmla="*/ 183976 h 2400339"/>
                  <a:gd name="connsiteX0" fmla="*/ 231749 w 2769306"/>
                  <a:gd name="connsiteY0" fmla="*/ 183976 h 2390955"/>
                  <a:gd name="connsiteX1" fmla="*/ 138828 w 2769306"/>
                  <a:gd name="connsiteY1" fmla="*/ 2064983 h 2390955"/>
                  <a:gd name="connsiteX2" fmla="*/ 1878728 w 2769306"/>
                  <a:gd name="connsiteY2" fmla="*/ 2390955 h 2390955"/>
                  <a:gd name="connsiteX3" fmla="*/ 1841474 w 2769306"/>
                  <a:gd name="connsiteY3" fmla="*/ 1698451 h 2390955"/>
                  <a:gd name="connsiteX4" fmla="*/ 2674026 w 2769306"/>
                  <a:gd name="connsiteY4" fmla="*/ 130334 h 2390955"/>
                  <a:gd name="connsiteX5" fmla="*/ 2064270 w 2769306"/>
                  <a:gd name="connsiteY5" fmla="*/ 98409 h 2390955"/>
                  <a:gd name="connsiteX6" fmla="*/ 2039958 w 2769306"/>
                  <a:gd name="connsiteY6" fmla="*/ 303 h 2390955"/>
                  <a:gd name="connsiteX7" fmla="*/ 1908149 w 2769306"/>
                  <a:gd name="connsiteY7" fmla="*/ 22051 h 2390955"/>
                  <a:gd name="connsiteX8" fmla="*/ 1910297 w 2769306"/>
                  <a:gd name="connsiteY8" fmla="*/ 783060 h 2390955"/>
                  <a:gd name="connsiteX9" fmla="*/ 1236554 w 2769306"/>
                  <a:gd name="connsiteY9" fmla="*/ 497145 h 2390955"/>
                  <a:gd name="connsiteX10" fmla="*/ 1140747 w 2769306"/>
                  <a:gd name="connsiteY10" fmla="*/ 572491 h 2390955"/>
                  <a:gd name="connsiteX11" fmla="*/ 231749 w 2769306"/>
                  <a:gd name="connsiteY11" fmla="*/ 183976 h 2390955"/>
                  <a:gd name="connsiteX0" fmla="*/ 221873 w 2759430"/>
                  <a:gd name="connsiteY0" fmla="*/ 183976 h 2390955"/>
                  <a:gd name="connsiteX1" fmla="*/ 128952 w 2759430"/>
                  <a:gd name="connsiteY1" fmla="*/ 2064983 h 2390955"/>
                  <a:gd name="connsiteX2" fmla="*/ 1868852 w 2759430"/>
                  <a:gd name="connsiteY2" fmla="*/ 2390955 h 2390955"/>
                  <a:gd name="connsiteX3" fmla="*/ 1831598 w 2759430"/>
                  <a:gd name="connsiteY3" fmla="*/ 1698451 h 2390955"/>
                  <a:gd name="connsiteX4" fmla="*/ 2664150 w 2759430"/>
                  <a:gd name="connsiteY4" fmla="*/ 130334 h 2390955"/>
                  <a:gd name="connsiteX5" fmla="*/ 2054394 w 2759430"/>
                  <a:gd name="connsiteY5" fmla="*/ 98409 h 2390955"/>
                  <a:gd name="connsiteX6" fmla="*/ 2030082 w 2759430"/>
                  <a:gd name="connsiteY6" fmla="*/ 303 h 2390955"/>
                  <a:gd name="connsiteX7" fmla="*/ 1898273 w 2759430"/>
                  <a:gd name="connsiteY7" fmla="*/ 22051 h 2390955"/>
                  <a:gd name="connsiteX8" fmla="*/ 1900421 w 2759430"/>
                  <a:gd name="connsiteY8" fmla="*/ 783060 h 2390955"/>
                  <a:gd name="connsiteX9" fmla="*/ 1226678 w 2759430"/>
                  <a:gd name="connsiteY9" fmla="*/ 497145 h 2390955"/>
                  <a:gd name="connsiteX10" fmla="*/ 1130871 w 2759430"/>
                  <a:gd name="connsiteY10" fmla="*/ 572491 h 2390955"/>
                  <a:gd name="connsiteX11" fmla="*/ 221873 w 2759430"/>
                  <a:gd name="connsiteY11" fmla="*/ 183976 h 2390955"/>
                  <a:gd name="connsiteX0" fmla="*/ 221873 w 2759430"/>
                  <a:gd name="connsiteY0" fmla="*/ 183976 h 2065462"/>
                  <a:gd name="connsiteX1" fmla="*/ 128952 w 2759430"/>
                  <a:gd name="connsiteY1" fmla="*/ 2064983 h 2065462"/>
                  <a:gd name="connsiteX2" fmla="*/ 1852414 w 2759430"/>
                  <a:gd name="connsiteY2" fmla="*/ 2065462 h 2065462"/>
                  <a:gd name="connsiteX3" fmla="*/ 1831598 w 2759430"/>
                  <a:gd name="connsiteY3" fmla="*/ 1698451 h 2065462"/>
                  <a:gd name="connsiteX4" fmla="*/ 2664150 w 2759430"/>
                  <a:gd name="connsiteY4" fmla="*/ 130334 h 2065462"/>
                  <a:gd name="connsiteX5" fmla="*/ 2054394 w 2759430"/>
                  <a:gd name="connsiteY5" fmla="*/ 98409 h 2065462"/>
                  <a:gd name="connsiteX6" fmla="*/ 2030082 w 2759430"/>
                  <a:gd name="connsiteY6" fmla="*/ 303 h 2065462"/>
                  <a:gd name="connsiteX7" fmla="*/ 1898273 w 2759430"/>
                  <a:gd name="connsiteY7" fmla="*/ 22051 h 2065462"/>
                  <a:gd name="connsiteX8" fmla="*/ 1900421 w 2759430"/>
                  <a:gd name="connsiteY8" fmla="*/ 783060 h 2065462"/>
                  <a:gd name="connsiteX9" fmla="*/ 1226678 w 2759430"/>
                  <a:gd name="connsiteY9" fmla="*/ 497145 h 2065462"/>
                  <a:gd name="connsiteX10" fmla="*/ 1130871 w 2759430"/>
                  <a:gd name="connsiteY10" fmla="*/ 572491 h 2065462"/>
                  <a:gd name="connsiteX11" fmla="*/ 221873 w 2759430"/>
                  <a:gd name="connsiteY11" fmla="*/ 183976 h 2065462"/>
                  <a:gd name="connsiteX0" fmla="*/ 221873 w 2759430"/>
                  <a:gd name="connsiteY0" fmla="*/ 183976 h 2068751"/>
                  <a:gd name="connsiteX1" fmla="*/ 128952 w 2759430"/>
                  <a:gd name="connsiteY1" fmla="*/ 2064983 h 2068751"/>
                  <a:gd name="connsiteX2" fmla="*/ 1852414 w 2759430"/>
                  <a:gd name="connsiteY2" fmla="*/ 2068751 h 2068751"/>
                  <a:gd name="connsiteX3" fmla="*/ 1831598 w 2759430"/>
                  <a:gd name="connsiteY3" fmla="*/ 1698451 h 2068751"/>
                  <a:gd name="connsiteX4" fmla="*/ 2664150 w 2759430"/>
                  <a:gd name="connsiteY4" fmla="*/ 130334 h 2068751"/>
                  <a:gd name="connsiteX5" fmla="*/ 2054394 w 2759430"/>
                  <a:gd name="connsiteY5" fmla="*/ 98409 h 2068751"/>
                  <a:gd name="connsiteX6" fmla="*/ 2030082 w 2759430"/>
                  <a:gd name="connsiteY6" fmla="*/ 303 h 2068751"/>
                  <a:gd name="connsiteX7" fmla="*/ 1898273 w 2759430"/>
                  <a:gd name="connsiteY7" fmla="*/ 22051 h 2068751"/>
                  <a:gd name="connsiteX8" fmla="*/ 1900421 w 2759430"/>
                  <a:gd name="connsiteY8" fmla="*/ 783060 h 2068751"/>
                  <a:gd name="connsiteX9" fmla="*/ 1226678 w 2759430"/>
                  <a:gd name="connsiteY9" fmla="*/ 497145 h 2068751"/>
                  <a:gd name="connsiteX10" fmla="*/ 1130871 w 2759430"/>
                  <a:gd name="connsiteY10" fmla="*/ 572491 h 2068751"/>
                  <a:gd name="connsiteX11" fmla="*/ 221873 w 2759430"/>
                  <a:gd name="connsiteY11" fmla="*/ 183976 h 2068751"/>
                  <a:gd name="connsiteX0" fmla="*/ 221873 w 2759430"/>
                  <a:gd name="connsiteY0" fmla="*/ 183976 h 2077670"/>
                  <a:gd name="connsiteX1" fmla="*/ 128952 w 2759430"/>
                  <a:gd name="connsiteY1" fmla="*/ 2064983 h 2077670"/>
                  <a:gd name="connsiteX2" fmla="*/ 1861333 w 2759430"/>
                  <a:gd name="connsiteY2" fmla="*/ 2077670 h 2077670"/>
                  <a:gd name="connsiteX3" fmla="*/ 1831598 w 2759430"/>
                  <a:gd name="connsiteY3" fmla="*/ 1698451 h 2077670"/>
                  <a:gd name="connsiteX4" fmla="*/ 2664150 w 2759430"/>
                  <a:gd name="connsiteY4" fmla="*/ 130334 h 2077670"/>
                  <a:gd name="connsiteX5" fmla="*/ 2054394 w 2759430"/>
                  <a:gd name="connsiteY5" fmla="*/ 98409 h 2077670"/>
                  <a:gd name="connsiteX6" fmla="*/ 2030082 w 2759430"/>
                  <a:gd name="connsiteY6" fmla="*/ 303 h 2077670"/>
                  <a:gd name="connsiteX7" fmla="*/ 1898273 w 2759430"/>
                  <a:gd name="connsiteY7" fmla="*/ 22051 h 2077670"/>
                  <a:gd name="connsiteX8" fmla="*/ 1900421 w 2759430"/>
                  <a:gd name="connsiteY8" fmla="*/ 783060 h 2077670"/>
                  <a:gd name="connsiteX9" fmla="*/ 1226678 w 2759430"/>
                  <a:gd name="connsiteY9" fmla="*/ 497145 h 2077670"/>
                  <a:gd name="connsiteX10" fmla="*/ 1130871 w 2759430"/>
                  <a:gd name="connsiteY10" fmla="*/ 572491 h 2077670"/>
                  <a:gd name="connsiteX11" fmla="*/ 221873 w 2759430"/>
                  <a:gd name="connsiteY11" fmla="*/ 183976 h 2077670"/>
                  <a:gd name="connsiteX0" fmla="*/ 221873 w 2760753"/>
                  <a:gd name="connsiteY0" fmla="*/ 183976 h 2077670"/>
                  <a:gd name="connsiteX1" fmla="*/ 128952 w 2760753"/>
                  <a:gd name="connsiteY1" fmla="*/ 2064983 h 2077670"/>
                  <a:gd name="connsiteX2" fmla="*/ 1861333 w 2760753"/>
                  <a:gd name="connsiteY2" fmla="*/ 2077670 h 2077670"/>
                  <a:gd name="connsiteX3" fmla="*/ 1841497 w 2760753"/>
                  <a:gd name="connsiteY3" fmla="*/ 1807346 h 2077670"/>
                  <a:gd name="connsiteX4" fmla="*/ 2664150 w 2760753"/>
                  <a:gd name="connsiteY4" fmla="*/ 130334 h 2077670"/>
                  <a:gd name="connsiteX5" fmla="*/ 2054394 w 2760753"/>
                  <a:gd name="connsiteY5" fmla="*/ 98409 h 2077670"/>
                  <a:gd name="connsiteX6" fmla="*/ 2030082 w 2760753"/>
                  <a:gd name="connsiteY6" fmla="*/ 303 h 2077670"/>
                  <a:gd name="connsiteX7" fmla="*/ 1898273 w 2760753"/>
                  <a:gd name="connsiteY7" fmla="*/ 22051 h 2077670"/>
                  <a:gd name="connsiteX8" fmla="*/ 1900421 w 2760753"/>
                  <a:gd name="connsiteY8" fmla="*/ 783060 h 2077670"/>
                  <a:gd name="connsiteX9" fmla="*/ 1226678 w 2760753"/>
                  <a:gd name="connsiteY9" fmla="*/ 497145 h 2077670"/>
                  <a:gd name="connsiteX10" fmla="*/ 1130871 w 2760753"/>
                  <a:gd name="connsiteY10" fmla="*/ 572491 h 2077670"/>
                  <a:gd name="connsiteX11" fmla="*/ 221873 w 2760753"/>
                  <a:gd name="connsiteY11" fmla="*/ 183976 h 2077670"/>
                  <a:gd name="connsiteX0" fmla="*/ 221873 w 2756874"/>
                  <a:gd name="connsiteY0" fmla="*/ 183976 h 2077670"/>
                  <a:gd name="connsiteX1" fmla="*/ 128952 w 2756874"/>
                  <a:gd name="connsiteY1" fmla="*/ 2064983 h 2077670"/>
                  <a:gd name="connsiteX2" fmla="*/ 1861333 w 2756874"/>
                  <a:gd name="connsiteY2" fmla="*/ 2077670 h 2077670"/>
                  <a:gd name="connsiteX3" fmla="*/ 1811798 w 2756874"/>
                  <a:gd name="connsiteY3" fmla="*/ 1807346 h 2077670"/>
                  <a:gd name="connsiteX4" fmla="*/ 2664150 w 2756874"/>
                  <a:gd name="connsiteY4" fmla="*/ 130334 h 2077670"/>
                  <a:gd name="connsiteX5" fmla="*/ 2054394 w 2756874"/>
                  <a:gd name="connsiteY5" fmla="*/ 98409 h 2077670"/>
                  <a:gd name="connsiteX6" fmla="*/ 2030082 w 2756874"/>
                  <a:gd name="connsiteY6" fmla="*/ 303 h 2077670"/>
                  <a:gd name="connsiteX7" fmla="*/ 1898273 w 2756874"/>
                  <a:gd name="connsiteY7" fmla="*/ 22051 h 2077670"/>
                  <a:gd name="connsiteX8" fmla="*/ 1900421 w 2756874"/>
                  <a:gd name="connsiteY8" fmla="*/ 783060 h 2077670"/>
                  <a:gd name="connsiteX9" fmla="*/ 1226678 w 2756874"/>
                  <a:gd name="connsiteY9" fmla="*/ 497145 h 2077670"/>
                  <a:gd name="connsiteX10" fmla="*/ 1130871 w 2756874"/>
                  <a:gd name="connsiteY10" fmla="*/ 572491 h 2077670"/>
                  <a:gd name="connsiteX11" fmla="*/ 221873 w 2756874"/>
                  <a:gd name="connsiteY11" fmla="*/ 183976 h 2077670"/>
                  <a:gd name="connsiteX0" fmla="*/ 221873 w 2764111"/>
                  <a:gd name="connsiteY0" fmla="*/ 183976 h 2077670"/>
                  <a:gd name="connsiteX1" fmla="*/ 128952 w 2764111"/>
                  <a:gd name="connsiteY1" fmla="*/ 2064983 h 2077670"/>
                  <a:gd name="connsiteX2" fmla="*/ 1861333 w 2764111"/>
                  <a:gd name="connsiteY2" fmla="*/ 2077670 h 2077670"/>
                  <a:gd name="connsiteX3" fmla="*/ 1811798 w 2764111"/>
                  <a:gd name="connsiteY3" fmla="*/ 1807346 h 2077670"/>
                  <a:gd name="connsiteX4" fmla="*/ 2664150 w 2764111"/>
                  <a:gd name="connsiteY4" fmla="*/ 130334 h 2077670"/>
                  <a:gd name="connsiteX5" fmla="*/ 2054394 w 2764111"/>
                  <a:gd name="connsiteY5" fmla="*/ 98409 h 2077670"/>
                  <a:gd name="connsiteX6" fmla="*/ 2030082 w 2764111"/>
                  <a:gd name="connsiteY6" fmla="*/ 303 h 2077670"/>
                  <a:gd name="connsiteX7" fmla="*/ 1898273 w 2764111"/>
                  <a:gd name="connsiteY7" fmla="*/ 22051 h 2077670"/>
                  <a:gd name="connsiteX8" fmla="*/ 1900421 w 2764111"/>
                  <a:gd name="connsiteY8" fmla="*/ 783060 h 2077670"/>
                  <a:gd name="connsiteX9" fmla="*/ 1226678 w 2764111"/>
                  <a:gd name="connsiteY9" fmla="*/ 497145 h 2077670"/>
                  <a:gd name="connsiteX10" fmla="*/ 1130871 w 2764111"/>
                  <a:gd name="connsiteY10" fmla="*/ 572491 h 2077670"/>
                  <a:gd name="connsiteX11" fmla="*/ 221873 w 2764111"/>
                  <a:gd name="connsiteY11" fmla="*/ 183976 h 2077670"/>
                  <a:gd name="connsiteX0" fmla="*/ 221873 w 2749398"/>
                  <a:gd name="connsiteY0" fmla="*/ 183976 h 2077670"/>
                  <a:gd name="connsiteX1" fmla="*/ 128952 w 2749398"/>
                  <a:gd name="connsiteY1" fmla="*/ 2064983 h 2077670"/>
                  <a:gd name="connsiteX2" fmla="*/ 1861333 w 2749398"/>
                  <a:gd name="connsiteY2" fmla="*/ 2077670 h 2077670"/>
                  <a:gd name="connsiteX3" fmla="*/ 1811798 w 2749398"/>
                  <a:gd name="connsiteY3" fmla="*/ 1807346 h 2077670"/>
                  <a:gd name="connsiteX4" fmla="*/ 2664150 w 2749398"/>
                  <a:gd name="connsiteY4" fmla="*/ 130334 h 2077670"/>
                  <a:gd name="connsiteX5" fmla="*/ 2054394 w 2749398"/>
                  <a:gd name="connsiteY5" fmla="*/ 98409 h 2077670"/>
                  <a:gd name="connsiteX6" fmla="*/ 2030082 w 2749398"/>
                  <a:gd name="connsiteY6" fmla="*/ 303 h 2077670"/>
                  <a:gd name="connsiteX7" fmla="*/ 1898273 w 2749398"/>
                  <a:gd name="connsiteY7" fmla="*/ 22051 h 2077670"/>
                  <a:gd name="connsiteX8" fmla="*/ 1900421 w 2749398"/>
                  <a:gd name="connsiteY8" fmla="*/ 783060 h 2077670"/>
                  <a:gd name="connsiteX9" fmla="*/ 1226678 w 2749398"/>
                  <a:gd name="connsiteY9" fmla="*/ 497145 h 2077670"/>
                  <a:gd name="connsiteX10" fmla="*/ 1130871 w 2749398"/>
                  <a:gd name="connsiteY10" fmla="*/ 572491 h 2077670"/>
                  <a:gd name="connsiteX11" fmla="*/ 221873 w 2749398"/>
                  <a:gd name="connsiteY11" fmla="*/ 183976 h 2077670"/>
                  <a:gd name="connsiteX0" fmla="*/ 221873 w 2749398"/>
                  <a:gd name="connsiteY0" fmla="*/ 183976 h 2077670"/>
                  <a:gd name="connsiteX1" fmla="*/ 128952 w 2749398"/>
                  <a:gd name="connsiteY1" fmla="*/ 2064983 h 2077670"/>
                  <a:gd name="connsiteX2" fmla="*/ 1861333 w 2749398"/>
                  <a:gd name="connsiteY2" fmla="*/ 2077670 h 2077670"/>
                  <a:gd name="connsiteX3" fmla="*/ 1811798 w 2749398"/>
                  <a:gd name="connsiteY3" fmla="*/ 1807346 h 2077670"/>
                  <a:gd name="connsiteX4" fmla="*/ 2664150 w 2749398"/>
                  <a:gd name="connsiteY4" fmla="*/ 130334 h 2077670"/>
                  <a:gd name="connsiteX5" fmla="*/ 2074193 w 2749398"/>
                  <a:gd name="connsiteY5" fmla="*/ 375596 h 2077670"/>
                  <a:gd name="connsiteX6" fmla="*/ 2030082 w 2749398"/>
                  <a:gd name="connsiteY6" fmla="*/ 303 h 2077670"/>
                  <a:gd name="connsiteX7" fmla="*/ 1898273 w 2749398"/>
                  <a:gd name="connsiteY7" fmla="*/ 22051 h 2077670"/>
                  <a:gd name="connsiteX8" fmla="*/ 1900421 w 2749398"/>
                  <a:gd name="connsiteY8" fmla="*/ 783060 h 2077670"/>
                  <a:gd name="connsiteX9" fmla="*/ 1226678 w 2749398"/>
                  <a:gd name="connsiteY9" fmla="*/ 497145 h 2077670"/>
                  <a:gd name="connsiteX10" fmla="*/ 1130871 w 2749398"/>
                  <a:gd name="connsiteY10" fmla="*/ 572491 h 2077670"/>
                  <a:gd name="connsiteX11" fmla="*/ 221873 w 2749398"/>
                  <a:gd name="connsiteY11" fmla="*/ 183976 h 2077670"/>
                  <a:gd name="connsiteX0" fmla="*/ 221873 w 2758225"/>
                  <a:gd name="connsiteY0" fmla="*/ 183976 h 2109781"/>
                  <a:gd name="connsiteX1" fmla="*/ 128952 w 2758225"/>
                  <a:gd name="connsiteY1" fmla="*/ 2064983 h 2109781"/>
                  <a:gd name="connsiteX2" fmla="*/ 1861333 w 2758225"/>
                  <a:gd name="connsiteY2" fmla="*/ 2077670 h 2109781"/>
                  <a:gd name="connsiteX3" fmla="*/ 1811798 w 2758225"/>
                  <a:gd name="connsiteY3" fmla="*/ 1807346 h 2109781"/>
                  <a:gd name="connsiteX4" fmla="*/ 2674050 w 2758225"/>
                  <a:gd name="connsiteY4" fmla="*/ 407521 h 2109781"/>
                  <a:gd name="connsiteX5" fmla="*/ 2074193 w 2758225"/>
                  <a:gd name="connsiteY5" fmla="*/ 375596 h 2109781"/>
                  <a:gd name="connsiteX6" fmla="*/ 2030082 w 2758225"/>
                  <a:gd name="connsiteY6" fmla="*/ 303 h 2109781"/>
                  <a:gd name="connsiteX7" fmla="*/ 1898273 w 2758225"/>
                  <a:gd name="connsiteY7" fmla="*/ 22051 h 2109781"/>
                  <a:gd name="connsiteX8" fmla="*/ 1900421 w 2758225"/>
                  <a:gd name="connsiteY8" fmla="*/ 783060 h 2109781"/>
                  <a:gd name="connsiteX9" fmla="*/ 1226678 w 2758225"/>
                  <a:gd name="connsiteY9" fmla="*/ 497145 h 2109781"/>
                  <a:gd name="connsiteX10" fmla="*/ 1130871 w 2758225"/>
                  <a:gd name="connsiteY10" fmla="*/ 572491 h 2109781"/>
                  <a:gd name="connsiteX11" fmla="*/ 221873 w 2758225"/>
                  <a:gd name="connsiteY11" fmla="*/ 183976 h 2109781"/>
                  <a:gd name="connsiteX0" fmla="*/ 221873 w 2758225"/>
                  <a:gd name="connsiteY0" fmla="*/ 162543 h 2088348"/>
                  <a:gd name="connsiteX1" fmla="*/ 128952 w 2758225"/>
                  <a:gd name="connsiteY1" fmla="*/ 2043550 h 2088348"/>
                  <a:gd name="connsiteX2" fmla="*/ 1861333 w 2758225"/>
                  <a:gd name="connsiteY2" fmla="*/ 2056237 h 2088348"/>
                  <a:gd name="connsiteX3" fmla="*/ 1811798 w 2758225"/>
                  <a:gd name="connsiteY3" fmla="*/ 1785913 h 2088348"/>
                  <a:gd name="connsiteX4" fmla="*/ 2674050 w 2758225"/>
                  <a:gd name="connsiteY4" fmla="*/ 386088 h 2088348"/>
                  <a:gd name="connsiteX5" fmla="*/ 2074193 w 2758225"/>
                  <a:gd name="connsiteY5" fmla="*/ 354163 h 2088348"/>
                  <a:gd name="connsiteX6" fmla="*/ 2059780 w 2758225"/>
                  <a:gd name="connsiteY6" fmla="*/ 513445 h 2088348"/>
                  <a:gd name="connsiteX7" fmla="*/ 1898273 w 2758225"/>
                  <a:gd name="connsiteY7" fmla="*/ 618 h 2088348"/>
                  <a:gd name="connsiteX8" fmla="*/ 1900421 w 2758225"/>
                  <a:gd name="connsiteY8" fmla="*/ 761627 h 2088348"/>
                  <a:gd name="connsiteX9" fmla="*/ 1226678 w 2758225"/>
                  <a:gd name="connsiteY9" fmla="*/ 475712 h 2088348"/>
                  <a:gd name="connsiteX10" fmla="*/ 1130871 w 2758225"/>
                  <a:gd name="connsiteY10" fmla="*/ 551058 h 2088348"/>
                  <a:gd name="connsiteX11" fmla="*/ 221873 w 2758225"/>
                  <a:gd name="connsiteY11" fmla="*/ 162543 h 2088348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4193 w 2758225"/>
                  <a:gd name="connsiteY5" fmla="*/ 191620 h 1925805"/>
                  <a:gd name="connsiteX6" fmla="*/ 2059780 w 2758225"/>
                  <a:gd name="connsiteY6" fmla="*/ 350902 h 1925805"/>
                  <a:gd name="connsiteX7" fmla="*/ 1947770 w 2758225"/>
                  <a:gd name="connsiteY7" fmla="*/ 323152 h 1925805"/>
                  <a:gd name="connsiteX8" fmla="*/ 1900421 w 2758225"/>
                  <a:gd name="connsiteY8" fmla="*/ 599084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4193 w 2758225"/>
                  <a:gd name="connsiteY5" fmla="*/ 191620 h 1925805"/>
                  <a:gd name="connsiteX6" fmla="*/ 2059780 w 2758225"/>
                  <a:gd name="connsiteY6" fmla="*/ 350902 h 1925805"/>
                  <a:gd name="connsiteX7" fmla="*/ 1918072 w 2758225"/>
                  <a:gd name="connsiteY7" fmla="*/ 333052 h 1925805"/>
                  <a:gd name="connsiteX8" fmla="*/ 1900421 w 2758225"/>
                  <a:gd name="connsiteY8" fmla="*/ 599084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4193 w 2758225"/>
                  <a:gd name="connsiteY5" fmla="*/ 191620 h 1925805"/>
                  <a:gd name="connsiteX6" fmla="*/ 2059780 w 2758225"/>
                  <a:gd name="connsiteY6" fmla="*/ 350902 h 1925805"/>
                  <a:gd name="connsiteX7" fmla="*/ 1918072 w 2758225"/>
                  <a:gd name="connsiteY7" fmla="*/ 333052 h 1925805"/>
                  <a:gd name="connsiteX8" fmla="*/ 1940020 w 2758225"/>
                  <a:gd name="connsiteY8" fmla="*/ 698080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4193 w 2758225"/>
                  <a:gd name="connsiteY5" fmla="*/ 191620 h 1925805"/>
                  <a:gd name="connsiteX6" fmla="*/ 2059780 w 2758225"/>
                  <a:gd name="connsiteY6" fmla="*/ 350902 h 1925805"/>
                  <a:gd name="connsiteX7" fmla="*/ 1918072 w 2758225"/>
                  <a:gd name="connsiteY7" fmla="*/ 333052 h 1925805"/>
                  <a:gd name="connsiteX8" fmla="*/ 1940020 w 2758225"/>
                  <a:gd name="connsiteY8" fmla="*/ 698080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4193 w 2758225"/>
                  <a:gd name="connsiteY5" fmla="*/ 191620 h 1925805"/>
                  <a:gd name="connsiteX6" fmla="*/ 2059780 w 2758225"/>
                  <a:gd name="connsiteY6" fmla="*/ 350902 h 1925805"/>
                  <a:gd name="connsiteX7" fmla="*/ 1932922 w 2758225"/>
                  <a:gd name="connsiteY7" fmla="*/ 441947 h 1925805"/>
                  <a:gd name="connsiteX8" fmla="*/ 1940020 w 2758225"/>
                  <a:gd name="connsiteY8" fmla="*/ 698080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4193 w 2758225"/>
                  <a:gd name="connsiteY5" fmla="*/ 191620 h 1925805"/>
                  <a:gd name="connsiteX6" fmla="*/ 2074630 w 2758225"/>
                  <a:gd name="connsiteY6" fmla="*/ 425149 h 1925805"/>
                  <a:gd name="connsiteX7" fmla="*/ 1932922 w 2758225"/>
                  <a:gd name="connsiteY7" fmla="*/ 441947 h 1925805"/>
                  <a:gd name="connsiteX8" fmla="*/ 1940020 w 2758225"/>
                  <a:gd name="connsiteY8" fmla="*/ 698080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8225"/>
                  <a:gd name="connsiteY0" fmla="*/ 0 h 1925805"/>
                  <a:gd name="connsiteX1" fmla="*/ 128952 w 2758225"/>
                  <a:gd name="connsiteY1" fmla="*/ 1881007 h 1925805"/>
                  <a:gd name="connsiteX2" fmla="*/ 1861333 w 2758225"/>
                  <a:gd name="connsiteY2" fmla="*/ 1893694 h 1925805"/>
                  <a:gd name="connsiteX3" fmla="*/ 1811798 w 2758225"/>
                  <a:gd name="connsiteY3" fmla="*/ 1623370 h 1925805"/>
                  <a:gd name="connsiteX4" fmla="*/ 2674050 w 2758225"/>
                  <a:gd name="connsiteY4" fmla="*/ 223545 h 1925805"/>
                  <a:gd name="connsiteX5" fmla="*/ 2079142 w 2758225"/>
                  <a:gd name="connsiteY5" fmla="*/ 335163 h 1925805"/>
                  <a:gd name="connsiteX6" fmla="*/ 2074630 w 2758225"/>
                  <a:gd name="connsiteY6" fmla="*/ 425149 h 1925805"/>
                  <a:gd name="connsiteX7" fmla="*/ 1932922 w 2758225"/>
                  <a:gd name="connsiteY7" fmla="*/ 441947 h 1925805"/>
                  <a:gd name="connsiteX8" fmla="*/ 1940020 w 2758225"/>
                  <a:gd name="connsiteY8" fmla="*/ 698080 h 1925805"/>
                  <a:gd name="connsiteX9" fmla="*/ 1226678 w 2758225"/>
                  <a:gd name="connsiteY9" fmla="*/ 313169 h 1925805"/>
                  <a:gd name="connsiteX10" fmla="*/ 1130871 w 2758225"/>
                  <a:gd name="connsiteY10" fmla="*/ 388515 h 1925805"/>
                  <a:gd name="connsiteX11" fmla="*/ 221873 w 2758225"/>
                  <a:gd name="connsiteY11" fmla="*/ 0 h 1925805"/>
                  <a:gd name="connsiteX0" fmla="*/ 221873 w 2753809"/>
                  <a:gd name="connsiteY0" fmla="*/ 0 h 1962926"/>
                  <a:gd name="connsiteX1" fmla="*/ 128952 w 2753809"/>
                  <a:gd name="connsiteY1" fmla="*/ 1881007 h 1962926"/>
                  <a:gd name="connsiteX2" fmla="*/ 1861333 w 2753809"/>
                  <a:gd name="connsiteY2" fmla="*/ 1893694 h 1962926"/>
                  <a:gd name="connsiteX3" fmla="*/ 1811798 w 2753809"/>
                  <a:gd name="connsiteY3" fmla="*/ 1623370 h 1962926"/>
                  <a:gd name="connsiteX4" fmla="*/ 2669101 w 2753809"/>
                  <a:gd name="connsiteY4" fmla="*/ 357189 h 1962926"/>
                  <a:gd name="connsiteX5" fmla="*/ 2079142 w 2753809"/>
                  <a:gd name="connsiteY5" fmla="*/ 335163 h 1962926"/>
                  <a:gd name="connsiteX6" fmla="*/ 2074630 w 2753809"/>
                  <a:gd name="connsiteY6" fmla="*/ 425149 h 1962926"/>
                  <a:gd name="connsiteX7" fmla="*/ 1932922 w 2753809"/>
                  <a:gd name="connsiteY7" fmla="*/ 441947 h 1962926"/>
                  <a:gd name="connsiteX8" fmla="*/ 1940020 w 2753809"/>
                  <a:gd name="connsiteY8" fmla="*/ 698080 h 1962926"/>
                  <a:gd name="connsiteX9" fmla="*/ 1226678 w 2753809"/>
                  <a:gd name="connsiteY9" fmla="*/ 313169 h 1962926"/>
                  <a:gd name="connsiteX10" fmla="*/ 1130871 w 2753809"/>
                  <a:gd name="connsiteY10" fmla="*/ 388515 h 1962926"/>
                  <a:gd name="connsiteX11" fmla="*/ 221873 w 2753809"/>
                  <a:gd name="connsiteY11" fmla="*/ 0 h 1962926"/>
                  <a:gd name="connsiteX0" fmla="*/ 221873 w 2753809"/>
                  <a:gd name="connsiteY0" fmla="*/ 0 h 1952784"/>
                  <a:gd name="connsiteX1" fmla="*/ 128952 w 2753809"/>
                  <a:gd name="connsiteY1" fmla="*/ 1881007 h 1952784"/>
                  <a:gd name="connsiteX2" fmla="*/ 1861333 w 2753809"/>
                  <a:gd name="connsiteY2" fmla="*/ 1893694 h 1952784"/>
                  <a:gd name="connsiteX3" fmla="*/ 1811798 w 2753809"/>
                  <a:gd name="connsiteY3" fmla="*/ 1623370 h 1952784"/>
                  <a:gd name="connsiteX4" fmla="*/ 2669101 w 2753809"/>
                  <a:gd name="connsiteY4" fmla="*/ 322540 h 1952784"/>
                  <a:gd name="connsiteX5" fmla="*/ 2079142 w 2753809"/>
                  <a:gd name="connsiteY5" fmla="*/ 335163 h 1952784"/>
                  <a:gd name="connsiteX6" fmla="*/ 2074630 w 2753809"/>
                  <a:gd name="connsiteY6" fmla="*/ 425149 h 1952784"/>
                  <a:gd name="connsiteX7" fmla="*/ 1932922 w 2753809"/>
                  <a:gd name="connsiteY7" fmla="*/ 441947 h 1952784"/>
                  <a:gd name="connsiteX8" fmla="*/ 1940020 w 2753809"/>
                  <a:gd name="connsiteY8" fmla="*/ 698080 h 1952784"/>
                  <a:gd name="connsiteX9" fmla="*/ 1226678 w 2753809"/>
                  <a:gd name="connsiteY9" fmla="*/ 313169 h 1952784"/>
                  <a:gd name="connsiteX10" fmla="*/ 1130871 w 2753809"/>
                  <a:gd name="connsiteY10" fmla="*/ 388515 h 1952784"/>
                  <a:gd name="connsiteX11" fmla="*/ 221873 w 2753809"/>
                  <a:gd name="connsiteY11" fmla="*/ 0 h 1952784"/>
                  <a:gd name="connsiteX0" fmla="*/ 221873 w 2753809"/>
                  <a:gd name="connsiteY0" fmla="*/ 0 h 1952784"/>
                  <a:gd name="connsiteX1" fmla="*/ 128952 w 2753809"/>
                  <a:gd name="connsiteY1" fmla="*/ 1881007 h 1952784"/>
                  <a:gd name="connsiteX2" fmla="*/ 1861333 w 2753809"/>
                  <a:gd name="connsiteY2" fmla="*/ 1893694 h 1952784"/>
                  <a:gd name="connsiteX3" fmla="*/ 1811798 w 2753809"/>
                  <a:gd name="connsiteY3" fmla="*/ 1623370 h 1952784"/>
                  <a:gd name="connsiteX4" fmla="*/ 2669101 w 2753809"/>
                  <a:gd name="connsiteY4" fmla="*/ 322540 h 1952784"/>
                  <a:gd name="connsiteX5" fmla="*/ 2079142 w 2753809"/>
                  <a:gd name="connsiteY5" fmla="*/ 335163 h 1952784"/>
                  <a:gd name="connsiteX6" fmla="*/ 2074630 w 2753809"/>
                  <a:gd name="connsiteY6" fmla="*/ 425149 h 1952784"/>
                  <a:gd name="connsiteX7" fmla="*/ 1932922 w 2753809"/>
                  <a:gd name="connsiteY7" fmla="*/ 441947 h 1952784"/>
                  <a:gd name="connsiteX8" fmla="*/ 1940020 w 2753809"/>
                  <a:gd name="connsiteY8" fmla="*/ 698080 h 1952784"/>
                  <a:gd name="connsiteX9" fmla="*/ 1226678 w 2753809"/>
                  <a:gd name="connsiteY9" fmla="*/ 313169 h 1952784"/>
                  <a:gd name="connsiteX10" fmla="*/ 1130871 w 2753809"/>
                  <a:gd name="connsiteY10" fmla="*/ 388515 h 1952784"/>
                  <a:gd name="connsiteX11" fmla="*/ 221873 w 2753809"/>
                  <a:gd name="connsiteY11" fmla="*/ 0 h 1952784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79142 w 2709782"/>
                  <a:gd name="connsiteY5" fmla="*/ 335163 h 1900716"/>
                  <a:gd name="connsiteX6" fmla="*/ 2074630 w 2709782"/>
                  <a:gd name="connsiteY6" fmla="*/ 425149 h 1900716"/>
                  <a:gd name="connsiteX7" fmla="*/ 1932922 w 2709782"/>
                  <a:gd name="connsiteY7" fmla="*/ 441947 h 1900716"/>
                  <a:gd name="connsiteX8" fmla="*/ 1940020 w 2709782"/>
                  <a:gd name="connsiteY8" fmla="*/ 698080 h 1900716"/>
                  <a:gd name="connsiteX9" fmla="*/ 1226678 w 2709782"/>
                  <a:gd name="connsiteY9" fmla="*/ 313169 h 1900716"/>
                  <a:gd name="connsiteX10" fmla="*/ 1130871 w 2709782"/>
                  <a:gd name="connsiteY10" fmla="*/ 388515 h 1900716"/>
                  <a:gd name="connsiteX11" fmla="*/ 221873 w 2709782"/>
                  <a:gd name="connsiteY11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074630 w 2709782"/>
                  <a:gd name="connsiteY6" fmla="*/ 425149 h 1900716"/>
                  <a:gd name="connsiteX7" fmla="*/ 1932922 w 2709782"/>
                  <a:gd name="connsiteY7" fmla="*/ 441947 h 1900716"/>
                  <a:gd name="connsiteX8" fmla="*/ 1940020 w 2709782"/>
                  <a:gd name="connsiteY8" fmla="*/ 698080 h 1900716"/>
                  <a:gd name="connsiteX9" fmla="*/ 1226678 w 2709782"/>
                  <a:gd name="connsiteY9" fmla="*/ 313169 h 1900716"/>
                  <a:gd name="connsiteX10" fmla="*/ 1130871 w 2709782"/>
                  <a:gd name="connsiteY10" fmla="*/ 388515 h 1900716"/>
                  <a:gd name="connsiteX11" fmla="*/ 221873 w 2709782"/>
                  <a:gd name="connsiteY11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104328 w 2709782"/>
                  <a:gd name="connsiteY6" fmla="*/ 266756 h 1900716"/>
                  <a:gd name="connsiteX7" fmla="*/ 1932922 w 2709782"/>
                  <a:gd name="connsiteY7" fmla="*/ 441947 h 1900716"/>
                  <a:gd name="connsiteX8" fmla="*/ 1940020 w 2709782"/>
                  <a:gd name="connsiteY8" fmla="*/ 698080 h 1900716"/>
                  <a:gd name="connsiteX9" fmla="*/ 1226678 w 2709782"/>
                  <a:gd name="connsiteY9" fmla="*/ 313169 h 1900716"/>
                  <a:gd name="connsiteX10" fmla="*/ 1130871 w 2709782"/>
                  <a:gd name="connsiteY10" fmla="*/ 388515 h 1900716"/>
                  <a:gd name="connsiteX11" fmla="*/ 221873 w 2709782"/>
                  <a:gd name="connsiteY11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104328 w 2709782"/>
                  <a:gd name="connsiteY6" fmla="*/ 266756 h 1900716"/>
                  <a:gd name="connsiteX7" fmla="*/ 1987370 w 2709782"/>
                  <a:gd name="connsiteY7" fmla="*/ 283554 h 1900716"/>
                  <a:gd name="connsiteX8" fmla="*/ 1940020 w 2709782"/>
                  <a:gd name="connsiteY8" fmla="*/ 698080 h 1900716"/>
                  <a:gd name="connsiteX9" fmla="*/ 1226678 w 2709782"/>
                  <a:gd name="connsiteY9" fmla="*/ 313169 h 1900716"/>
                  <a:gd name="connsiteX10" fmla="*/ 1130871 w 2709782"/>
                  <a:gd name="connsiteY10" fmla="*/ 388515 h 1900716"/>
                  <a:gd name="connsiteX11" fmla="*/ 221873 w 2709782"/>
                  <a:gd name="connsiteY11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104328 w 2709782"/>
                  <a:gd name="connsiteY6" fmla="*/ 266756 h 1900716"/>
                  <a:gd name="connsiteX7" fmla="*/ 1987370 w 2709782"/>
                  <a:gd name="connsiteY7" fmla="*/ 283554 h 1900716"/>
                  <a:gd name="connsiteX8" fmla="*/ 2009316 w 2709782"/>
                  <a:gd name="connsiteY8" fmla="*/ 717879 h 1900716"/>
                  <a:gd name="connsiteX9" fmla="*/ 1226678 w 2709782"/>
                  <a:gd name="connsiteY9" fmla="*/ 313169 h 1900716"/>
                  <a:gd name="connsiteX10" fmla="*/ 1130871 w 2709782"/>
                  <a:gd name="connsiteY10" fmla="*/ 388515 h 1900716"/>
                  <a:gd name="connsiteX11" fmla="*/ 221873 w 2709782"/>
                  <a:gd name="connsiteY11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104328 w 2709782"/>
                  <a:gd name="connsiteY6" fmla="*/ 266756 h 1900716"/>
                  <a:gd name="connsiteX7" fmla="*/ 1987370 w 2709782"/>
                  <a:gd name="connsiteY7" fmla="*/ 283554 h 1900716"/>
                  <a:gd name="connsiteX8" fmla="*/ 2029115 w 2709782"/>
                  <a:gd name="connsiteY8" fmla="*/ 861422 h 1900716"/>
                  <a:gd name="connsiteX9" fmla="*/ 1226678 w 2709782"/>
                  <a:gd name="connsiteY9" fmla="*/ 313169 h 1900716"/>
                  <a:gd name="connsiteX10" fmla="*/ 1130871 w 2709782"/>
                  <a:gd name="connsiteY10" fmla="*/ 388515 h 1900716"/>
                  <a:gd name="connsiteX11" fmla="*/ 221873 w 2709782"/>
                  <a:gd name="connsiteY11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104328 w 2709782"/>
                  <a:gd name="connsiteY6" fmla="*/ 266756 h 1900716"/>
                  <a:gd name="connsiteX7" fmla="*/ 1987370 w 2709782"/>
                  <a:gd name="connsiteY7" fmla="*/ 283554 h 1900716"/>
                  <a:gd name="connsiteX8" fmla="*/ 2029115 w 2709782"/>
                  <a:gd name="connsiteY8" fmla="*/ 861422 h 1900716"/>
                  <a:gd name="connsiteX9" fmla="*/ 1665772 w 2709782"/>
                  <a:gd name="connsiteY9" fmla="*/ 522224 h 1900716"/>
                  <a:gd name="connsiteX10" fmla="*/ 1226678 w 2709782"/>
                  <a:gd name="connsiteY10" fmla="*/ 313169 h 1900716"/>
                  <a:gd name="connsiteX11" fmla="*/ 1130871 w 2709782"/>
                  <a:gd name="connsiteY11" fmla="*/ 388515 h 1900716"/>
                  <a:gd name="connsiteX12" fmla="*/ 221873 w 2709782"/>
                  <a:gd name="connsiteY12" fmla="*/ 0 h 1900716"/>
                  <a:gd name="connsiteX0" fmla="*/ 221873 w 2709782"/>
                  <a:gd name="connsiteY0" fmla="*/ 0 h 1900716"/>
                  <a:gd name="connsiteX1" fmla="*/ 128952 w 2709782"/>
                  <a:gd name="connsiteY1" fmla="*/ 1881007 h 1900716"/>
                  <a:gd name="connsiteX2" fmla="*/ 1861333 w 2709782"/>
                  <a:gd name="connsiteY2" fmla="*/ 1893694 h 1900716"/>
                  <a:gd name="connsiteX3" fmla="*/ 1811798 w 2709782"/>
                  <a:gd name="connsiteY3" fmla="*/ 1623370 h 1900716"/>
                  <a:gd name="connsiteX4" fmla="*/ 2669101 w 2709782"/>
                  <a:gd name="connsiteY4" fmla="*/ 322540 h 1900716"/>
                  <a:gd name="connsiteX5" fmla="*/ 2098940 w 2709782"/>
                  <a:gd name="connsiteY5" fmla="*/ 340113 h 1900716"/>
                  <a:gd name="connsiteX6" fmla="*/ 2104328 w 2709782"/>
                  <a:gd name="connsiteY6" fmla="*/ 266756 h 1900716"/>
                  <a:gd name="connsiteX7" fmla="*/ 1987370 w 2709782"/>
                  <a:gd name="connsiteY7" fmla="*/ 283554 h 1900716"/>
                  <a:gd name="connsiteX8" fmla="*/ 2029115 w 2709782"/>
                  <a:gd name="connsiteY8" fmla="*/ 861422 h 1900716"/>
                  <a:gd name="connsiteX9" fmla="*/ 1546978 w 2709782"/>
                  <a:gd name="connsiteY9" fmla="*/ 447977 h 1900716"/>
                  <a:gd name="connsiteX10" fmla="*/ 1226678 w 2709782"/>
                  <a:gd name="connsiteY10" fmla="*/ 313169 h 1900716"/>
                  <a:gd name="connsiteX11" fmla="*/ 1130871 w 2709782"/>
                  <a:gd name="connsiteY11" fmla="*/ 388515 h 1900716"/>
                  <a:gd name="connsiteX12" fmla="*/ 221873 w 2709782"/>
                  <a:gd name="connsiteY12" fmla="*/ 0 h 190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709782" h="1900716">
                    <a:moveTo>
                      <a:pt x="221873" y="0"/>
                    </a:moveTo>
                    <a:cubicBezTo>
                      <a:pt x="-257552" y="739775"/>
                      <a:pt x="200156" y="1655049"/>
                      <a:pt x="128952" y="1881007"/>
                    </a:cubicBezTo>
                    <a:lnTo>
                      <a:pt x="1861333" y="1893694"/>
                    </a:lnTo>
                    <a:cubicBezTo>
                      <a:pt x="1851421" y="1767288"/>
                      <a:pt x="1821710" y="1749776"/>
                      <a:pt x="1811798" y="1623370"/>
                    </a:cubicBezTo>
                    <a:cubicBezTo>
                      <a:pt x="2488388" y="2190050"/>
                      <a:pt x="2833837" y="1950617"/>
                      <a:pt x="2669101" y="322540"/>
                    </a:cubicBezTo>
                    <a:cubicBezTo>
                      <a:pt x="2260425" y="300724"/>
                      <a:pt x="2236145" y="330814"/>
                      <a:pt x="2098940" y="340113"/>
                    </a:cubicBezTo>
                    <a:cubicBezTo>
                      <a:pt x="2090924" y="281495"/>
                      <a:pt x="2127627" y="315574"/>
                      <a:pt x="2104328" y="266756"/>
                    </a:cubicBezTo>
                    <a:cubicBezTo>
                      <a:pt x="2038744" y="265508"/>
                      <a:pt x="2090026" y="262329"/>
                      <a:pt x="1987370" y="283554"/>
                    </a:cubicBezTo>
                    <a:cubicBezTo>
                      <a:pt x="1973922" y="463120"/>
                      <a:pt x="2019590" y="604247"/>
                      <a:pt x="2029115" y="861422"/>
                    </a:cubicBezTo>
                    <a:cubicBezTo>
                      <a:pt x="1974690" y="912750"/>
                      <a:pt x="1680717" y="539352"/>
                      <a:pt x="1546978" y="447977"/>
                    </a:cubicBezTo>
                    <a:cubicBezTo>
                      <a:pt x="1413239" y="356602"/>
                      <a:pt x="1315003" y="347003"/>
                      <a:pt x="1226678" y="313169"/>
                    </a:cubicBezTo>
                    <a:cubicBezTo>
                      <a:pt x="1226550" y="434700"/>
                      <a:pt x="1264864" y="504137"/>
                      <a:pt x="1130871" y="388515"/>
                    </a:cubicBezTo>
                    <a:cubicBezTo>
                      <a:pt x="766733" y="297358"/>
                      <a:pt x="654943" y="201789"/>
                      <a:pt x="221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2010A7C9F0A2488A58FDF66A301A0B" ma:contentTypeVersion="8" ma:contentTypeDescription="Create a new document." ma:contentTypeScope="" ma:versionID="73c7fb25c11e740f64e89464f2c43cbc">
  <xsd:schema xmlns:xsd="http://www.w3.org/2001/XMLSchema" xmlns:xs="http://www.w3.org/2001/XMLSchema" xmlns:p="http://schemas.microsoft.com/office/2006/metadata/properties" xmlns:ns2="3b28b79a-a695-4cfb-9746-965628731e84" targetNamespace="http://schemas.microsoft.com/office/2006/metadata/properties" ma:root="true" ma:fieldsID="c0d2f44dd6e7b8389daf25ec4a91a191" ns2:_="">
    <xsd:import namespace="3b28b79a-a695-4cfb-9746-965628731e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8b79a-a695-4cfb-9746-965628731e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4BDC52-B63D-4164-BAC4-76A3836E1D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28b79a-a695-4cfb-9746-965628731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F155F8-EA49-4CB4-A81F-B039CF9B4FCD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3b28b79a-a695-4cfb-9746-965628731e8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9917154-618D-4E6C-BEDD-55115A50B6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1061</Words>
  <Application>Microsoft Office PowerPoint</Application>
  <PresentationFormat>Custom</PresentationFormat>
  <Paragraphs>340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Anonymous Pro</vt:lpstr>
      <vt:lpstr>Futura Medium</vt:lpstr>
      <vt:lpstr>Arial</vt:lpstr>
      <vt:lpstr>Calibri</vt:lpstr>
      <vt:lpstr>Wingdings</vt:lpstr>
      <vt:lpstr>Century Gothic</vt:lpstr>
      <vt:lpstr>Anonymous Pro Bold</vt:lpstr>
      <vt:lpstr>Square Serif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Gig-Technologies</dc:title>
  <dc:creator>Seegs Segar</dc:creator>
  <cp:lastModifiedBy>Ezekiel Vilakazi</cp:lastModifiedBy>
  <cp:revision>115</cp:revision>
  <dcterms:created xsi:type="dcterms:W3CDTF">2006-08-16T00:00:00Z</dcterms:created>
  <dcterms:modified xsi:type="dcterms:W3CDTF">2023-05-05T15:23:17Z</dcterms:modified>
  <dc:identifier>DAD_UGk5pQo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0x0101001E2010A7C9F0A2488A58FDF66A301A0B</vt:lpwstr>
  </property>
</Properties>
</file>